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3" r:id="rId2"/>
    <p:sldId id="290" r:id="rId3"/>
    <p:sldId id="535" r:id="rId4"/>
    <p:sldId id="536" r:id="rId5"/>
    <p:sldId id="537" r:id="rId6"/>
    <p:sldId id="579" r:id="rId7"/>
    <p:sldId id="539" r:id="rId8"/>
    <p:sldId id="580" r:id="rId9"/>
    <p:sldId id="581" r:id="rId10"/>
    <p:sldId id="582" r:id="rId11"/>
    <p:sldId id="583" r:id="rId12"/>
    <p:sldId id="584" r:id="rId13"/>
    <p:sldId id="548" r:id="rId14"/>
    <p:sldId id="589" r:id="rId15"/>
    <p:sldId id="587" r:id="rId16"/>
    <p:sldId id="550" r:id="rId17"/>
    <p:sldId id="590" r:id="rId18"/>
    <p:sldId id="549" r:id="rId19"/>
    <p:sldId id="551" r:id="rId20"/>
    <p:sldId id="603" r:id="rId21"/>
    <p:sldId id="553" r:id="rId22"/>
    <p:sldId id="604" r:id="rId23"/>
    <p:sldId id="591" r:id="rId24"/>
    <p:sldId id="592" r:id="rId25"/>
    <p:sldId id="605" r:id="rId26"/>
    <p:sldId id="606" r:id="rId27"/>
    <p:sldId id="593" r:id="rId28"/>
    <p:sldId id="594" r:id="rId29"/>
    <p:sldId id="595" r:id="rId30"/>
    <p:sldId id="596" r:id="rId31"/>
    <p:sldId id="597" r:id="rId32"/>
    <p:sldId id="607" r:id="rId33"/>
    <p:sldId id="608" r:id="rId34"/>
    <p:sldId id="598" r:id="rId35"/>
    <p:sldId id="599" r:id="rId36"/>
    <p:sldId id="609" r:id="rId37"/>
    <p:sldId id="610" r:id="rId38"/>
    <p:sldId id="601" r:id="rId39"/>
    <p:sldId id="602" r:id="rId40"/>
    <p:sldId id="613" r:id="rId41"/>
    <p:sldId id="312" r:id="rId42"/>
    <p:sldId id="394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 varScale="1">
        <p:scale>
          <a:sx n="106" d="100"/>
          <a:sy n="106" d="100"/>
        </p:scale>
        <p:origin x="552" y="84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4DBE5-B57F-41BC-B0DC-C1B7566DE8DB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0E2A686A-ACF6-44AC-8363-13B769F33012}">
      <dgm:prSet phldrT="[文本]"/>
      <dgm:spPr>
        <a:solidFill>
          <a:schemeClr val="accent5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r>
            <a:rPr lang="zh-CN" altLang="en-US" b="1" dirty="0"/>
            <a:t>选号</a:t>
          </a:r>
        </a:p>
      </dgm:t>
    </dgm:pt>
    <dgm:pt modelId="{A65BBDD8-D8EB-4CE8-9704-B8FC4F12D7E6}" type="parTrans" cxnId="{D560A83A-0912-405A-80CA-C3E3EB34993B}">
      <dgm:prSet/>
      <dgm:spPr/>
      <dgm:t>
        <a:bodyPr/>
        <a:lstStyle/>
        <a:p>
          <a:endParaRPr lang="zh-CN" altLang="en-US" b="1"/>
        </a:p>
      </dgm:t>
    </dgm:pt>
    <dgm:pt modelId="{0F210C55-BA1A-4BB0-8B9C-A5E0EBEF10A3}" type="sibTrans" cxnId="{D560A83A-0912-405A-80CA-C3E3EB34993B}">
      <dgm:prSet/>
      <dgm:spPr/>
      <dgm:t>
        <a:bodyPr/>
        <a:lstStyle/>
        <a:p>
          <a:endParaRPr lang="zh-CN" altLang="en-US" b="1"/>
        </a:p>
      </dgm:t>
    </dgm:pt>
    <dgm:pt modelId="{243F1FFD-7127-42E2-9675-0F6489268172}">
      <dgm:prSet phldrT="[文本]"/>
      <dgm:spPr>
        <a:solidFill>
          <a:schemeClr val="accent5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r>
            <a:rPr lang="zh-CN" altLang="en-US" b="1" dirty="0"/>
            <a:t>选品牌套餐</a:t>
          </a:r>
        </a:p>
      </dgm:t>
    </dgm:pt>
    <dgm:pt modelId="{675FBF1B-1171-44C4-B368-1B3CB959EDDC}" type="parTrans" cxnId="{32B7392B-4C47-4465-981A-BA48427ACC02}">
      <dgm:prSet/>
      <dgm:spPr/>
      <dgm:t>
        <a:bodyPr/>
        <a:lstStyle/>
        <a:p>
          <a:endParaRPr lang="zh-CN" altLang="en-US" b="1"/>
        </a:p>
      </dgm:t>
    </dgm:pt>
    <dgm:pt modelId="{887DFFD4-45D8-4EB0-8E5A-CF473A2540DA}" type="sibTrans" cxnId="{32B7392B-4C47-4465-981A-BA48427ACC02}">
      <dgm:prSet/>
      <dgm:spPr/>
      <dgm:t>
        <a:bodyPr/>
        <a:lstStyle/>
        <a:p>
          <a:endParaRPr lang="zh-CN" altLang="en-US" b="1"/>
        </a:p>
      </dgm:t>
    </dgm:pt>
    <dgm:pt modelId="{5A701C17-0E2A-457F-A450-83D9C5893DB7}">
      <dgm:prSet phldrT="[文本]"/>
      <dgm:spPr>
        <a:solidFill>
          <a:schemeClr val="accent5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r>
            <a:rPr lang="zh-CN" altLang="en-US" b="1" dirty="0"/>
            <a:t>提供个人信息</a:t>
          </a:r>
        </a:p>
      </dgm:t>
    </dgm:pt>
    <dgm:pt modelId="{E604893B-F25F-45C4-B656-79F7552919A5}" type="parTrans" cxnId="{928CEC78-590F-4B43-A64F-4F483F6EFEDD}">
      <dgm:prSet/>
      <dgm:spPr/>
      <dgm:t>
        <a:bodyPr/>
        <a:lstStyle/>
        <a:p>
          <a:endParaRPr lang="zh-CN" altLang="en-US" b="1"/>
        </a:p>
      </dgm:t>
    </dgm:pt>
    <dgm:pt modelId="{17ED0D47-8422-44E9-9E05-154450A8CF90}" type="sibTrans" cxnId="{928CEC78-590F-4B43-A64F-4F483F6EFEDD}">
      <dgm:prSet/>
      <dgm:spPr/>
      <dgm:t>
        <a:bodyPr/>
        <a:lstStyle/>
        <a:p>
          <a:endParaRPr lang="zh-CN" altLang="en-US" b="1"/>
        </a:p>
      </dgm:t>
    </dgm:pt>
    <dgm:pt modelId="{CFD2BBDA-A499-48B1-944F-BBAC01DAA85C}" type="pres">
      <dgm:prSet presAssocID="{EFD4DBE5-B57F-41BC-B0DC-C1B7566DE8DB}" presName="Name0" presStyleCnt="0">
        <dgm:presLayoutVars>
          <dgm:dir/>
          <dgm:animLvl val="lvl"/>
          <dgm:resizeHandles val="exact"/>
        </dgm:presLayoutVars>
      </dgm:prSet>
      <dgm:spPr/>
    </dgm:pt>
    <dgm:pt modelId="{F7DE92DC-07AD-46CA-BAE7-0C4E4E358584}" type="pres">
      <dgm:prSet presAssocID="{0E2A686A-ACF6-44AC-8363-13B769F3301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99DDC07-059A-4559-A2C8-39E2CC24D02A}" type="pres">
      <dgm:prSet presAssocID="{0F210C55-BA1A-4BB0-8B9C-A5E0EBEF10A3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p3d>
          <a:bevelT w="190500" h="38100"/>
        </a:sp3d>
      </dgm:spPr>
    </dgm:pt>
    <dgm:pt modelId="{23A82A39-41BE-40BC-8700-B1914635DEB4}" type="pres">
      <dgm:prSet presAssocID="{243F1FFD-7127-42E2-9675-0F648926817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7F3F4E4-D971-4742-A2B6-9BC5E97A605D}" type="pres">
      <dgm:prSet presAssocID="{887DFFD4-45D8-4EB0-8E5A-CF473A2540DA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p3d>
          <a:bevelT w="190500" h="38100"/>
        </a:sp3d>
      </dgm:spPr>
    </dgm:pt>
    <dgm:pt modelId="{F0D83181-52B1-4AE6-8F8F-FA1BF82CB1AC}" type="pres">
      <dgm:prSet presAssocID="{5A701C17-0E2A-457F-A450-83D9C5893DB7}" presName="parTxOnly" presStyleLbl="node1" presStyleIdx="2" presStyleCnt="3" custLinFactNeighborX="25068">
        <dgm:presLayoutVars>
          <dgm:chMax val="0"/>
          <dgm:chPref val="0"/>
          <dgm:bulletEnabled val="1"/>
        </dgm:presLayoutVars>
      </dgm:prSet>
      <dgm:spPr/>
    </dgm:pt>
  </dgm:ptLst>
  <dgm:cxnLst>
    <dgm:cxn modelId="{32B7392B-4C47-4465-981A-BA48427ACC02}" srcId="{EFD4DBE5-B57F-41BC-B0DC-C1B7566DE8DB}" destId="{243F1FFD-7127-42E2-9675-0F6489268172}" srcOrd="1" destOrd="0" parTransId="{675FBF1B-1171-44C4-B368-1B3CB959EDDC}" sibTransId="{887DFFD4-45D8-4EB0-8E5A-CF473A2540DA}"/>
    <dgm:cxn modelId="{D560A83A-0912-405A-80CA-C3E3EB34993B}" srcId="{EFD4DBE5-B57F-41BC-B0DC-C1B7566DE8DB}" destId="{0E2A686A-ACF6-44AC-8363-13B769F33012}" srcOrd="0" destOrd="0" parTransId="{A65BBDD8-D8EB-4CE8-9704-B8FC4F12D7E6}" sibTransId="{0F210C55-BA1A-4BB0-8B9C-A5E0EBEF10A3}"/>
    <dgm:cxn modelId="{FD3EBA47-C0E7-4886-A19E-09F8399796C4}" type="presOf" srcId="{EFD4DBE5-B57F-41BC-B0DC-C1B7566DE8DB}" destId="{CFD2BBDA-A499-48B1-944F-BBAC01DAA85C}" srcOrd="0" destOrd="0" presId="urn:microsoft.com/office/officeart/2005/8/layout/chevron1"/>
    <dgm:cxn modelId="{928CEC78-590F-4B43-A64F-4F483F6EFEDD}" srcId="{EFD4DBE5-B57F-41BC-B0DC-C1B7566DE8DB}" destId="{5A701C17-0E2A-457F-A450-83D9C5893DB7}" srcOrd="2" destOrd="0" parTransId="{E604893B-F25F-45C4-B656-79F7552919A5}" sibTransId="{17ED0D47-8422-44E9-9E05-154450A8CF90}"/>
    <dgm:cxn modelId="{AFA36098-B18F-47E5-A265-DAF33C77C73E}" type="presOf" srcId="{243F1FFD-7127-42E2-9675-0F6489268172}" destId="{23A82A39-41BE-40BC-8700-B1914635DEB4}" srcOrd="0" destOrd="0" presId="urn:microsoft.com/office/officeart/2005/8/layout/chevron1"/>
    <dgm:cxn modelId="{507D1BC6-B2A9-4AA3-8D23-BE8198C4358F}" type="presOf" srcId="{0E2A686A-ACF6-44AC-8363-13B769F33012}" destId="{F7DE92DC-07AD-46CA-BAE7-0C4E4E358584}" srcOrd="0" destOrd="0" presId="urn:microsoft.com/office/officeart/2005/8/layout/chevron1"/>
    <dgm:cxn modelId="{53B453EE-8E4E-4DED-BCC2-3803705B9C4B}" type="presOf" srcId="{5A701C17-0E2A-457F-A450-83D9C5893DB7}" destId="{F0D83181-52B1-4AE6-8F8F-FA1BF82CB1AC}" srcOrd="0" destOrd="0" presId="urn:microsoft.com/office/officeart/2005/8/layout/chevron1"/>
    <dgm:cxn modelId="{9DC0BCBB-C301-4A0C-966F-D3181A5A8BFF}" type="presParOf" srcId="{CFD2BBDA-A499-48B1-944F-BBAC01DAA85C}" destId="{F7DE92DC-07AD-46CA-BAE7-0C4E4E358584}" srcOrd="0" destOrd="0" presId="urn:microsoft.com/office/officeart/2005/8/layout/chevron1"/>
    <dgm:cxn modelId="{F79C2ED2-BED9-4C15-B0C6-AD5F4B509AC4}" type="presParOf" srcId="{CFD2BBDA-A499-48B1-944F-BBAC01DAA85C}" destId="{799DDC07-059A-4559-A2C8-39E2CC24D02A}" srcOrd="1" destOrd="0" presId="urn:microsoft.com/office/officeart/2005/8/layout/chevron1"/>
    <dgm:cxn modelId="{F368C4AA-DDBA-4A48-9FA1-74E33393D029}" type="presParOf" srcId="{CFD2BBDA-A499-48B1-944F-BBAC01DAA85C}" destId="{23A82A39-41BE-40BC-8700-B1914635DEB4}" srcOrd="2" destOrd="0" presId="urn:microsoft.com/office/officeart/2005/8/layout/chevron1"/>
    <dgm:cxn modelId="{2FD3A7E0-41D4-4935-AB25-AC32D93D7528}" type="presParOf" srcId="{CFD2BBDA-A499-48B1-944F-BBAC01DAA85C}" destId="{07F3F4E4-D971-4742-A2B6-9BC5E97A605D}" srcOrd="3" destOrd="0" presId="urn:microsoft.com/office/officeart/2005/8/layout/chevron1"/>
    <dgm:cxn modelId="{8B66FDF0-A752-42E4-ADAB-661CABB67900}" type="presParOf" srcId="{CFD2BBDA-A499-48B1-944F-BBAC01DAA85C}" destId="{F0D83181-52B1-4AE6-8F8F-FA1BF82CB1AC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C7907-C647-4645-BADE-909ED706F1A9}" type="doc">
      <dgm:prSet loTypeId="urn:microsoft.com/office/officeart/2005/8/layout/hProcess9#2" loCatId="process" qsTypeId="urn:microsoft.com/office/officeart/2005/8/quickstyle/simple1#4" qsCatId="simple" csTypeId="urn:microsoft.com/office/officeart/2005/8/colors/accent1_2#4" csCatId="accent1" phldr="1"/>
      <dgm:spPr/>
    </dgm:pt>
    <dgm:pt modelId="{72AD81EA-7825-4852-A9CE-988CDBAEB763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用户注册</a:t>
          </a:r>
        </a:p>
      </dgm:t>
    </dgm:pt>
    <dgm:pt modelId="{EBD2DAD4-0755-4070-BB1F-A51F33B21A1A}" type="parTrans" cxnId="{3FBB9200-A04D-4CB0-90AF-5A93AD6F8494}">
      <dgm:prSet/>
      <dgm:spPr/>
      <dgm:t>
        <a:bodyPr/>
        <a:lstStyle/>
        <a:p>
          <a:endParaRPr lang="zh-CN" altLang="en-US"/>
        </a:p>
      </dgm:t>
    </dgm:pt>
    <dgm:pt modelId="{E902AC13-3018-4EDF-9563-EFE5DD42095A}" type="sibTrans" cxnId="{3FBB9200-A04D-4CB0-90AF-5A93AD6F8494}">
      <dgm:prSet/>
      <dgm:spPr/>
      <dgm:t>
        <a:bodyPr/>
        <a:lstStyle/>
        <a:p>
          <a:endParaRPr lang="zh-CN" altLang="en-US"/>
        </a:p>
      </dgm:t>
    </dgm:pt>
    <dgm:pt modelId="{88A0AF89-85BF-4CC7-B4F5-E426E0D8FF79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本月账单查询</a:t>
          </a:r>
        </a:p>
      </dgm:t>
    </dgm:pt>
    <dgm:pt modelId="{08375570-3074-4242-8697-AAEBE58F6C64}" type="parTrans" cxnId="{3F27665C-487C-4D39-BE67-F42A9222E5DA}">
      <dgm:prSet/>
      <dgm:spPr/>
      <dgm:t>
        <a:bodyPr/>
        <a:lstStyle/>
        <a:p>
          <a:endParaRPr lang="zh-CN" altLang="en-US"/>
        </a:p>
      </dgm:t>
    </dgm:pt>
    <dgm:pt modelId="{21A2A167-42B3-4807-86D8-794836F471DD}" type="sibTrans" cxnId="{3F27665C-487C-4D39-BE67-F42A9222E5DA}">
      <dgm:prSet/>
      <dgm:spPr/>
      <dgm:t>
        <a:bodyPr/>
        <a:lstStyle/>
        <a:p>
          <a:endParaRPr lang="zh-CN" altLang="en-US"/>
        </a:p>
      </dgm:t>
    </dgm:pt>
    <dgm:pt modelId="{B9ACD0D3-3578-494F-9596-16302F31E041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套餐余量查询</a:t>
          </a:r>
        </a:p>
      </dgm:t>
    </dgm:pt>
    <dgm:pt modelId="{84B9A62C-9C65-40A9-9727-0661D7DBB420}" type="parTrans" cxnId="{E8CE99C6-EB2C-4E6F-A456-F34AB0A9CB92}">
      <dgm:prSet/>
      <dgm:spPr/>
      <dgm:t>
        <a:bodyPr/>
        <a:lstStyle/>
        <a:p>
          <a:endParaRPr lang="zh-CN" altLang="en-US"/>
        </a:p>
      </dgm:t>
    </dgm:pt>
    <dgm:pt modelId="{7838B060-C778-4E18-A579-0EE3724D8118}" type="sibTrans" cxnId="{E8CE99C6-EB2C-4E6F-A456-F34AB0A9CB92}">
      <dgm:prSet/>
      <dgm:spPr/>
      <dgm:t>
        <a:bodyPr/>
        <a:lstStyle/>
        <a:p>
          <a:endParaRPr lang="zh-CN" altLang="en-US"/>
        </a:p>
      </dgm:t>
    </dgm:pt>
    <dgm:pt modelId="{3B3A7E8F-A275-46B8-AECC-9943A123E0EE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添加、打印消费清单</a:t>
          </a:r>
        </a:p>
      </dgm:t>
    </dgm:pt>
    <dgm:pt modelId="{8B4384C5-221C-4E74-A12A-AAC9A4AD8184}" type="parTrans" cxnId="{322ABE64-BC97-44FF-B8DE-76412456B82D}">
      <dgm:prSet/>
      <dgm:spPr/>
      <dgm:t>
        <a:bodyPr/>
        <a:lstStyle/>
        <a:p>
          <a:endParaRPr lang="zh-CN" altLang="en-US"/>
        </a:p>
      </dgm:t>
    </dgm:pt>
    <dgm:pt modelId="{17BCBD0E-0D9C-4E19-9842-EC060EC545CB}" type="sibTrans" cxnId="{322ABE64-BC97-44FF-B8DE-76412456B82D}">
      <dgm:prSet/>
      <dgm:spPr/>
      <dgm:t>
        <a:bodyPr/>
        <a:lstStyle/>
        <a:p>
          <a:endParaRPr lang="zh-CN" altLang="en-US"/>
        </a:p>
      </dgm:t>
    </dgm:pt>
    <dgm:pt modelId="{72C816DC-7CB5-41CC-A937-7763C0958752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使用嗖嗖</a:t>
          </a:r>
        </a:p>
      </dgm:t>
    </dgm:pt>
    <dgm:pt modelId="{CD40D62E-D093-4C92-96A3-8B45ABB2579C}" type="parTrans" cxnId="{A5AB5CDA-EA7A-4C77-9997-13348F4FFC76}">
      <dgm:prSet/>
      <dgm:spPr/>
      <dgm:t>
        <a:bodyPr/>
        <a:lstStyle/>
        <a:p>
          <a:endParaRPr lang="zh-CN" altLang="en-US"/>
        </a:p>
      </dgm:t>
    </dgm:pt>
    <dgm:pt modelId="{4EDD1821-1414-4A15-92AB-83B02507A433}" type="sibTrans" cxnId="{A5AB5CDA-EA7A-4C77-9997-13348F4FFC76}">
      <dgm:prSet/>
      <dgm:spPr/>
      <dgm:t>
        <a:bodyPr/>
        <a:lstStyle/>
        <a:p>
          <a:endParaRPr lang="zh-CN" altLang="en-US"/>
        </a:p>
      </dgm:t>
    </dgm:pt>
    <dgm:pt modelId="{04CA35EA-6DED-4A37-BCCA-69025CAD8BCA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办理退网</a:t>
          </a:r>
        </a:p>
      </dgm:t>
    </dgm:pt>
    <dgm:pt modelId="{D48DB535-ECFA-43B7-AE33-7C10F154A554}" type="parTrans" cxnId="{61E6A7B3-5E50-43FF-841B-4EE7E1882A4E}">
      <dgm:prSet/>
      <dgm:spPr/>
      <dgm:t>
        <a:bodyPr/>
        <a:lstStyle/>
        <a:p>
          <a:endParaRPr lang="zh-CN" altLang="en-US"/>
        </a:p>
      </dgm:t>
    </dgm:pt>
    <dgm:pt modelId="{25274C65-DB9F-45EA-980C-31A1D9424648}" type="sibTrans" cxnId="{61E6A7B3-5E50-43FF-841B-4EE7E1882A4E}">
      <dgm:prSet/>
      <dgm:spPr/>
      <dgm:t>
        <a:bodyPr/>
        <a:lstStyle/>
        <a:p>
          <a:endParaRPr lang="zh-CN" altLang="en-US"/>
        </a:p>
      </dgm:t>
    </dgm:pt>
    <dgm:pt modelId="{A0CECA03-3447-4660-9BC5-9E0BBB517E8D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套餐变更</a:t>
          </a:r>
          <a:r>
            <a:rPr lang="en-US" altLang="zh-CN" dirty="0">
              <a:solidFill>
                <a:schemeClr val="tx1"/>
              </a:solidFill>
            </a:rPr>
            <a:t>(</a:t>
          </a:r>
          <a:r>
            <a:rPr lang="zh-CN" altLang="en-US" dirty="0">
              <a:solidFill>
                <a:schemeClr val="tx1"/>
              </a:solidFill>
            </a:rPr>
            <a:t>可选</a:t>
          </a:r>
          <a:r>
            <a:rPr lang="en-US" altLang="zh-CN" dirty="0">
              <a:solidFill>
                <a:schemeClr val="tx1"/>
              </a:solidFill>
            </a:rPr>
            <a:t>)</a:t>
          </a:r>
          <a:endParaRPr lang="zh-CN" altLang="en-US" dirty="0">
            <a:solidFill>
              <a:schemeClr val="tx1"/>
            </a:solidFill>
          </a:endParaRPr>
        </a:p>
      </dgm:t>
    </dgm:pt>
    <dgm:pt modelId="{73DE92FA-E891-4E2A-A09A-8AA684D67BFA}" type="parTrans" cxnId="{D022FD42-3CB7-4B61-8365-ECDD79D682F5}">
      <dgm:prSet/>
      <dgm:spPr/>
      <dgm:t>
        <a:bodyPr/>
        <a:lstStyle/>
        <a:p>
          <a:endParaRPr lang="zh-CN" altLang="en-US"/>
        </a:p>
      </dgm:t>
    </dgm:pt>
    <dgm:pt modelId="{EFFBDC9B-8620-4B89-AB8F-9D72E593AC07}" type="sibTrans" cxnId="{D022FD42-3CB7-4B61-8365-ECDD79D682F5}">
      <dgm:prSet/>
      <dgm:spPr/>
      <dgm:t>
        <a:bodyPr/>
        <a:lstStyle/>
        <a:p>
          <a:endParaRPr lang="zh-CN" altLang="en-US"/>
        </a:p>
      </dgm:t>
    </dgm:pt>
    <dgm:pt modelId="{95DBD55E-F3F3-483F-8F05-F0AF691E2BE9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话费充值</a:t>
          </a:r>
          <a:r>
            <a:rPr lang="en-US" altLang="zh-CN" dirty="0">
              <a:solidFill>
                <a:schemeClr val="tx1"/>
              </a:solidFill>
            </a:rPr>
            <a:t>(</a:t>
          </a:r>
          <a:r>
            <a:rPr lang="zh-CN" altLang="en-US" dirty="0">
              <a:solidFill>
                <a:schemeClr val="tx1"/>
              </a:solidFill>
            </a:rPr>
            <a:t>可选</a:t>
          </a:r>
          <a:r>
            <a:rPr lang="en-US" altLang="zh-CN" dirty="0">
              <a:solidFill>
                <a:schemeClr val="tx1"/>
              </a:solidFill>
            </a:rPr>
            <a:t>)</a:t>
          </a:r>
          <a:endParaRPr lang="zh-CN" altLang="en-US" dirty="0">
            <a:solidFill>
              <a:schemeClr val="tx1"/>
            </a:solidFill>
          </a:endParaRPr>
        </a:p>
      </dgm:t>
    </dgm:pt>
    <dgm:pt modelId="{0859606D-7B13-43CD-A80B-513EFB0BF0C0}" type="parTrans" cxnId="{44526180-45EE-40D9-AFE8-953CB4C5B3A6}">
      <dgm:prSet/>
      <dgm:spPr/>
      <dgm:t>
        <a:bodyPr/>
        <a:lstStyle/>
        <a:p>
          <a:endParaRPr lang="zh-CN" altLang="en-US"/>
        </a:p>
      </dgm:t>
    </dgm:pt>
    <dgm:pt modelId="{A4009B3F-0D2B-40F6-B368-8ED7CFDE0E6B}" type="sibTrans" cxnId="{44526180-45EE-40D9-AFE8-953CB4C5B3A6}">
      <dgm:prSet/>
      <dgm:spPr/>
      <dgm:t>
        <a:bodyPr/>
        <a:lstStyle/>
        <a:p>
          <a:endParaRPr lang="zh-CN" altLang="en-US"/>
        </a:p>
      </dgm:t>
    </dgm:pt>
    <dgm:pt modelId="{B9C12F8B-53B2-4687-8968-D382CBAB756F}">
      <dgm:prSet phldrT="[文本]"/>
      <dgm:spPr/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查看资费</a:t>
          </a:r>
          <a:r>
            <a:rPr lang="en-US" altLang="zh-CN" dirty="0">
              <a:solidFill>
                <a:schemeClr val="tx1"/>
              </a:solidFill>
            </a:rPr>
            <a:t>(</a:t>
          </a:r>
          <a:r>
            <a:rPr lang="zh-CN" altLang="en-US" dirty="0">
              <a:solidFill>
                <a:schemeClr val="tx1"/>
              </a:solidFill>
            </a:rPr>
            <a:t>可选</a:t>
          </a:r>
          <a:r>
            <a:rPr lang="en-US" altLang="zh-CN" dirty="0">
              <a:solidFill>
                <a:schemeClr val="tx1"/>
              </a:solidFill>
            </a:rPr>
            <a:t>)</a:t>
          </a:r>
          <a:endParaRPr lang="zh-CN" altLang="en-US" dirty="0">
            <a:solidFill>
              <a:schemeClr val="tx1"/>
            </a:solidFill>
          </a:endParaRPr>
        </a:p>
      </dgm:t>
    </dgm:pt>
    <dgm:pt modelId="{3D6DF31C-A3ED-464A-9888-5CC20FF3CDCC}" type="parTrans" cxnId="{DF8901B0-3699-4C9D-AA6A-A879B58F514B}">
      <dgm:prSet/>
      <dgm:spPr/>
      <dgm:t>
        <a:bodyPr/>
        <a:lstStyle/>
        <a:p>
          <a:endParaRPr lang="zh-CN" altLang="en-US"/>
        </a:p>
      </dgm:t>
    </dgm:pt>
    <dgm:pt modelId="{E9DD24B5-5416-47A6-9CC7-81464CA0C524}" type="sibTrans" cxnId="{DF8901B0-3699-4C9D-AA6A-A879B58F514B}">
      <dgm:prSet/>
      <dgm:spPr/>
      <dgm:t>
        <a:bodyPr/>
        <a:lstStyle/>
        <a:p>
          <a:endParaRPr lang="zh-CN" altLang="en-US"/>
        </a:p>
      </dgm:t>
    </dgm:pt>
    <dgm:pt modelId="{49660453-C72E-48E9-8B1D-E701E6E46B6B}" type="pres">
      <dgm:prSet presAssocID="{32CC7907-C647-4645-BADE-909ED706F1A9}" presName="CompostProcess" presStyleCnt="0">
        <dgm:presLayoutVars>
          <dgm:dir/>
          <dgm:resizeHandles val="exact"/>
        </dgm:presLayoutVars>
      </dgm:prSet>
      <dgm:spPr/>
    </dgm:pt>
    <dgm:pt modelId="{113711D8-F247-402B-8FE3-F089D941BC2A}" type="pres">
      <dgm:prSet presAssocID="{32CC7907-C647-4645-BADE-909ED706F1A9}" presName="arrow" presStyleLbl="bgShp" presStyleIdx="0" presStyleCnt="1" custScaleX="117647" custLinFactNeighborY="-2326"/>
      <dgm:spPr/>
    </dgm:pt>
    <dgm:pt modelId="{57F53DEF-2F42-43AC-9FCD-44E40E26203F}" type="pres">
      <dgm:prSet presAssocID="{32CC7907-C647-4645-BADE-909ED706F1A9}" presName="linearProcess" presStyleCnt="0"/>
      <dgm:spPr/>
    </dgm:pt>
    <dgm:pt modelId="{E8BAA935-B436-4768-8A50-7A82A21D3C76}" type="pres">
      <dgm:prSet presAssocID="{72AD81EA-7825-4852-A9CE-988CDBAEB763}" presName="textNode" presStyleLbl="node1" presStyleIdx="0" presStyleCnt="9">
        <dgm:presLayoutVars>
          <dgm:bulletEnabled val="1"/>
        </dgm:presLayoutVars>
      </dgm:prSet>
      <dgm:spPr/>
    </dgm:pt>
    <dgm:pt modelId="{B0B3DC7D-08D2-4311-A89D-437FC2F9D46C}" type="pres">
      <dgm:prSet presAssocID="{E902AC13-3018-4EDF-9563-EFE5DD42095A}" presName="sibTrans" presStyleCnt="0"/>
      <dgm:spPr/>
    </dgm:pt>
    <dgm:pt modelId="{35DD205F-D3C8-4EBF-B2DD-07B5C913ED13}" type="pres">
      <dgm:prSet presAssocID="{88A0AF89-85BF-4CC7-B4F5-E426E0D8FF79}" presName="textNode" presStyleLbl="node1" presStyleIdx="1" presStyleCnt="9">
        <dgm:presLayoutVars>
          <dgm:bulletEnabled val="1"/>
        </dgm:presLayoutVars>
      </dgm:prSet>
      <dgm:spPr/>
    </dgm:pt>
    <dgm:pt modelId="{5A50F65A-8B44-4515-AAF9-D108D816E43E}" type="pres">
      <dgm:prSet presAssocID="{21A2A167-42B3-4807-86D8-794836F471DD}" presName="sibTrans" presStyleCnt="0"/>
      <dgm:spPr/>
    </dgm:pt>
    <dgm:pt modelId="{33DEB260-3B85-4A01-8BC9-D11E348C0EF0}" type="pres">
      <dgm:prSet presAssocID="{B9ACD0D3-3578-494F-9596-16302F31E041}" presName="textNode" presStyleLbl="node1" presStyleIdx="2" presStyleCnt="9" custLinFactNeighborX="49310" custLinFactNeighborY="581">
        <dgm:presLayoutVars>
          <dgm:bulletEnabled val="1"/>
        </dgm:presLayoutVars>
      </dgm:prSet>
      <dgm:spPr/>
    </dgm:pt>
    <dgm:pt modelId="{3B2EFF8B-B000-425C-9BB4-88E681521177}" type="pres">
      <dgm:prSet presAssocID="{7838B060-C778-4E18-A579-0EE3724D8118}" presName="sibTrans" presStyleCnt="0"/>
      <dgm:spPr/>
    </dgm:pt>
    <dgm:pt modelId="{EE257E11-B105-40B8-928E-DEDB6D58180D}" type="pres">
      <dgm:prSet presAssocID="{3B3A7E8F-A275-46B8-AECC-9943A123E0EE}" presName="textNode" presStyleLbl="node1" presStyleIdx="3" presStyleCnt="9">
        <dgm:presLayoutVars>
          <dgm:bulletEnabled val="1"/>
        </dgm:presLayoutVars>
      </dgm:prSet>
      <dgm:spPr/>
    </dgm:pt>
    <dgm:pt modelId="{4BABDFC1-6789-44AD-BBDA-C2B6A88AA120}" type="pres">
      <dgm:prSet presAssocID="{17BCBD0E-0D9C-4E19-9842-EC060EC545CB}" presName="sibTrans" presStyleCnt="0"/>
      <dgm:spPr/>
    </dgm:pt>
    <dgm:pt modelId="{642C2F66-E4EB-408B-B1F7-AA50A5CD353A}" type="pres">
      <dgm:prSet presAssocID="{72C816DC-7CB5-41CC-A937-7763C0958752}" presName="textNode" presStyleLbl="node1" presStyleIdx="4" presStyleCnt="9">
        <dgm:presLayoutVars>
          <dgm:bulletEnabled val="1"/>
        </dgm:presLayoutVars>
      </dgm:prSet>
      <dgm:spPr/>
    </dgm:pt>
    <dgm:pt modelId="{B577C255-9B56-43B7-93A4-768E1EA5351C}" type="pres">
      <dgm:prSet presAssocID="{4EDD1821-1414-4A15-92AB-83B02507A433}" presName="sibTrans" presStyleCnt="0"/>
      <dgm:spPr/>
    </dgm:pt>
    <dgm:pt modelId="{F6B8F01C-2E7D-4E60-9EA7-1EC8DE6D6161}" type="pres">
      <dgm:prSet presAssocID="{04CA35EA-6DED-4A37-BCCA-69025CAD8BCA}" presName="textNode" presStyleLbl="node1" presStyleIdx="5" presStyleCnt="9" custLinFactNeighborX="-58848" custLinFactNeighborY="581">
        <dgm:presLayoutVars>
          <dgm:bulletEnabled val="1"/>
        </dgm:presLayoutVars>
      </dgm:prSet>
      <dgm:spPr/>
    </dgm:pt>
    <dgm:pt modelId="{369F974F-2AB2-44CC-ADCC-52233EF7C146}" type="pres">
      <dgm:prSet presAssocID="{25274C65-DB9F-45EA-980C-31A1D9424648}" presName="sibTrans" presStyleCnt="0"/>
      <dgm:spPr/>
    </dgm:pt>
    <dgm:pt modelId="{3BBD07A8-14DD-4062-8740-DB2578F9AFEE}" type="pres">
      <dgm:prSet presAssocID="{A0CECA03-3447-4660-9BC5-9E0BBB517E8D}" presName="textNode" presStyleLbl="node1" presStyleIdx="6" presStyleCnt="9">
        <dgm:presLayoutVars>
          <dgm:bulletEnabled val="1"/>
        </dgm:presLayoutVars>
      </dgm:prSet>
      <dgm:spPr/>
    </dgm:pt>
    <dgm:pt modelId="{756486BE-03DE-43AB-A2D4-69E7EEDCCED0}" type="pres">
      <dgm:prSet presAssocID="{EFFBDC9B-8620-4B89-AB8F-9D72E593AC07}" presName="sibTrans" presStyleCnt="0"/>
      <dgm:spPr/>
    </dgm:pt>
    <dgm:pt modelId="{E0FF96D4-61AC-41A8-9DD4-5DF67D8BE82E}" type="pres">
      <dgm:prSet presAssocID="{95DBD55E-F3F3-483F-8F05-F0AF691E2BE9}" presName="textNode" presStyleLbl="node1" presStyleIdx="7" presStyleCnt="9">
        <dgm:presLayoutVars>
          <dgm:bulletEnabled val="1"/>
        </dgm:presLayoutVars>
      </dgm:prSet>
      <dgm:spPr/>
    </dgm:pt>
    <dgm:pt modelId="{5ADC0141-5673-4431-AC9D-EA6300427220}" type="pres">
      <dgm:prSet presAssocID="{A4009B3F-0D2B-40F6-B368-8ED7CFDE0E6B}" presName="sibTrans" presStyleCnt="0"/>
      <dgm:spPr/>
    </dgm:pt>
    <dgm:pt modelId="{1B476252-AA9F-4C5D-BC9B-7AEAAF9AEE9D}" type="pres">
      <dgm:prSet presAssocID="{B9C12F8B-53B2-4687-8968-D382CBAB756F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3FBB9200-A04D-4CB0-90AF-5A93AD6F8494}" srcId="{32CC7907-C647-4645-BADE-909ED706F1A9}" destId="{72AD81EA-7825-4852-A9CE-988CDBAEB763}" srcOrd="0" destOrd="0" parTransId="{EBD2DAD4-0755-4070-BB1F-A51F33B21A1A}" sibTransId="{E902AC13-3018-4EDF-9563-EFE5DD42095A}"/>
    <dgm:cxn modelId="{709B8823-A708-458C-ABFD-CEB5BA8F937D}" type="presOf" srcId="{A0CECA03-3447-4660-9BC5-9E0BBB517E8D}" destId="{3BBD07A8-14DD-4062-8740-DB2578F9AFEE}" srcOrd="0" destOrd="0" presId="urn:microsoft.com/office/officeart/2005/8/layout/hProcess9#2"/>
    <dgm:cxn modelId="{3F27665C-487C-4D39-BE67-F42A9222E5DA}" srcId="{32CC7907-C647-4645-BADE-909ED706F1A9}" destId="{88A0AF89-85BF-4CC7-B4F5-E426E0D8FF79}" srcOrd="1" destOrd="0" parTransId="{08375570-3074-4242-8697-AAEBE58F6C64}" sibTransId="{21A2A167-42B3-4807-86D8-794836F471DD}"/>
    <dgm:cxn modelId="{0A6DFB5C-C965-445A-B885-A30B6466C48E}" type="presOf" srcId="{B9C12F8B-53B2-4687-8968-D382CBAB756F}" destId="{1B476252-AA9F-4C5D-BC9B-7AEAAF9AEE9D}" srcOrd="0" destOrd="0" presId="urn:microsoft.com/office/officeart/2005/8/layout/hProcess9#2"/>
    <dgm:cxn modelId="{711BE662-5118-48F7-9151-FC4FE258438C}" type="presOf" srcId="{72AD81EA-7825-4852-A9CE-988CDBAEB763}" destId="{E8BAA935-B436-4768-8A50-7A82A21D3C76}" srcOrd="0" destOrd="0" presId="urn:microsoft.com/office/officeart/2005/8/layout/hProcess9#2"/>
    <dgm:cxn modelId="{D022FD42-3CB7-4B61-8365-ECDD79D682F5}" srcId="{32CC7907-C647-4645-BADE-909ED706F1A9}" destId="{A0CECA03-3447-4660-9BC5-9E0BBB517E8D}" srcOrd="6" destOrd="0" parTransId="{73DE92FA-E891-4E2A-A09A-8AA684D67BFA}" sibTransId="{EFFBDC9B-8620-4B89-AB8F-9D72E593AC07}"/>
    <dgm:cxn modelId="{322ABE64-BC97-44FF-B8DE-76412456B82D}" srcId="{32CC7907-C647-4645-BADE-909ED706F1A9}" destId="{3B3A7E8F-A275-46B8-AECC-9943A123E0EE}" srcOrd="3" destOrd="0" parTransId="{8B4384C5-221C-4E74-A12A-AAC9A4AD8184}" sibTransId="{17BCBD0E-0D9C-4E19-9842-EC060EC545CB}"/>
    <dgm:cxn modelId="{31C02249-5333-4E6C-88A2-0CFCAF748513}" type="presOf" srcId="{04CA35EA-6DED-4A37-BCCA-69025CAD8BCA}" destId="{F6B8F01C-2E7D-4E60-9EA7-1EC8DE6D6161}" srcOrd="0" destOrd="0" presId="urn:microsoft.com/office/officeart/2005/8/layout/hProcess9#2"/>
    <dgm:cxn modelId="{D5567152-8325-4C0E-98BC-C72E8544AC48}" type="presOf" srcId="{95DBD55E-F3F3-483F-8F05-F0AF691E2BE9}" destId="{E0FF96D4-61AC-41A8-9DD4-5DF67D8BE82E}" srcOrd="0" destOrd="0" presId="urn:microsoft.com/office/officeart/2005/8/layout/hProcess9#2"/>
    <dgm:cxn modelId="{44526180-45EE-40D9-AFE8-953CB4C5B3A6}" srcId="{32CC7907-C647-4645-BADE-909ED706F1A9}" destId="{95DBD55E-F3F3-483F-8F05-F0AF691E2BE9}" srcOrd="7" destOrd="0" parTransId="{0859606D-7B13-43CD-A80B-513EFB0BF0C0}" sibTransId="{A4009B3F-0D2B-40F6-B368-8ED7CFDE0E6B}"/>
    <dgm:cxn modelId="{7BAAB0A5-A07C-41A2-9016-9556FE563DE8}" type="presOf" srcId="{B9ACD0D3-3578-494F-9596-16302F31E041}" destId="{33DEB260-3B85-4A01-8BC9-D11E348C0EF0}" srcOrd="0" destOrd="0" presId="urn:microsoft.com/office/officeart/2005/8/layout/hProcess9#2"/>
    <dgm:cxn modelId="{DF8901B0-3699-4C9D-AA6A-A879B58F514B}" srcId="{32CC7907-C647-4645-BADE-909ED706F1A9}" destId="{B9C12F8B-53B2-4687-8968-D382CBAB756F}" srcOrd="8" destOrd="0" parTransId="{3D6DF31C-A3ED-464A-9888-5CC20FF3CDCC}" sibTransId="{E9DD24B5-5416-47A6-9CC7-81464CA0C524}"/>
    <dgm:cxn modelId="{C8FB60B3-1533-4978-82B7-9FBAB9D5F4D7}" type="presOf" srcId="{3B3A7E8F-A275-46B8-AECC-9943A123E0EE}" destId="{EE257E11-B105-40B8-928E-DEDB6D58180D}" srcOrd="0" destOrd="0" presId="urn:microsoft.com/office/officeart/2005/8/layout/hProcess9#2"/>
    <dgm:cxn modelId="{61E6A7B3-5E50-43FF-841B-4EE7E1882A4E}" srcId="{32CC7907-C647-4645-BADE-909ED706F1A9}" destId="{04CA35EA-6DED-4A37-BCCA-69025CAD8BCA}" srcOrd="5" destOrd="0" parTransId="{D48DB535-ECFA-43B7-AE33-7C10F154A554}" sibTransId="{25274C65-DB9F-45EA-980C-31A1D9424648}"/>
    <dgm:cxn modelId="{E8CE99C6-EB2C-4E6F-A456-F34AB0A9CB92}" srcId="{32CC7907-C647-4645-BADE-909ED706F1A9}" destId="{B9ACD0D3-3578-494F-9596-16302F31E041}" srcOrd="2" destOrd="0" parTransId="{84B9A62C-9C65-40A9-9727-0661D7DBB420}" sibTransId="{7838B060-C778-4E18-A579-0EE3724D8118}"/>
    <dgm:cxn modelId="{3771E2CC-CF08-404C-AAA0-4D2DD3472817}" type="presOf" srcId="{72C816DC-7CB5-41CC-A937-7763C0958752}" destId="{642C2F66-E4EB-408B-B1F7-AA50A5CD353A}" srcOrd="0" destOrd="0" presId="urn:microsoft.com/office/officeart/2005/8/layout/hProcess9#2"/>
    <dgm:cxn modelId="{A5AB5CDA-EA7A-4C77-9997-13348F4FFC76}" srcId="{32CC7907-C647-4645-BADE-909ED706F1A9}" destId="{72C816DC-7CB5-41CC-A937-7763C0958752}" srcOrd="4" destOrd="0" parTransId="{CD40D62E-D093-4C92-96A3-8B45ABB2579C}" sibTransId="{4EDD1821-1414-4A15-92AB-83B02507A433}"/>
    <dgm:cxn modelId="{1A6E44E3-DBC4-41D8-8A27-0ED867CE174B}" type="presOf" srcId="{88A0AF89-85BF-4CC7-B4F5-E426E0D8FF79}" destId="{35DD205F-D3C8-4EBF-B2DD-07B5C913ED13}" srcOrd="0" destOrd="0" presId="urn:microsoft.com/office/officeart/2005/8/layout/hProcess9#2"/>
    <dgm:cxn modelId="{90DABCED-5F34-4C61-B924-AE995A5953C1}" type="presOf" srcId="{32CC7907-C647-4645-BADE-909ED706F1A9}" destId="{49660453-C72E-48E9-8B1D-E701E6E46B6B}" srcOrd="0" destOrd="0" presId="urn:microsoft.com/office/officeart/2005/8/layout/hProcess9#2"/>
    <dgm:cxn modelId="{20E52B65-97D3-4786-810B-0064CC211638}" type="presParOf" srcId="{49660453-C72E-48E9-8B1D-E701E6E46B6B}" destId="{113711D8-F247-402B-8FE3-F089D941BC2A}" srcOrd="0" destOrd="0" presId="urn:microsoft.com/office/officeart/2005/8/layout/hProcess9#2"/>
    <dgm:cxn modelId="{251C5E79-8364-4BC4-AB7B-F145D5AACED9}" type="presParOf" srcId="{49660453-C72E-48E9-8B1D-E701E6E46B6B}" destId="{57F53DEF-2F42-43AC-9FCD-44E40E26203F}" srcOrd="1" destOrd="0" presId="urn:microsoft.com/office/officeart/2005/8/layout/hProcess9#2"/>
    <dgm:cxn modelId="{AF33C861-B67F-4527-82DC-E9CD6B127D5F}" type="presParOf" srcId="{57F53DEF-2F42-43AC-9FCD-44E40E26203F}" destId="{E8BAA935-B436-4768-8A50-7A82A21D3C76}" srcOrd="0" destOrd="0" presId="urn:microsoft.com/office/officeart/2005/8/layout/hProcess9#2"/>
    <dgm:cxn modelId="{2FDFFF19-03EA-4D40-BFD2-F2218467135E}" type="presParOf" srcId="{57F53DEF-2F42-43AC-9FCD-44E40E26203F}" destId="{B0B3DC7D-08D2-4311-A89D-437FC2F9D46C}" srcOrd="1" destOrd="0" presId="urn:microsoft.com/office/officeart/2005/8/layout/hProcess9#2"/>
    <dgm:cxn modelId="{826ED74D-8D24-475C-87A7-DEF716E788EC}" type="presParOf" srcId="{57F53DEF-2F42-43AC-9FCD-44E40E26203F}" destId="{35DD205F-D3C8-4EBF-B2DD-07B5C913ED13}" srcOrd="2" destOrd="0" presId="urn:microsoft.com/office/officeart/2005/8/layout/hProcess9#2"/>
    <dgm:cxn modelId="{8292382C-1DBD-42ED-A382-FFFF45B39877}" type="presParOf" srcId="{57F53DEF-2F42-43AC-9FCD-44E40E26203F}" destId="{5A50F65A-8B44-4515-AAF9-D108D816E43E}" srcOrd="3" destOrd="0" presId="urn:microsoft.com/office/officeart/2005/8/layout/hProcess9#2"/>
    <dgm:cxn modelId="{E10AB5BF-16E7-44B4-B6E8-A648EA1BFC47}" type="presParOf" srcId="{57F53DEF-2F42-43AC-9FCD-44E40E26203F}" destId="{33DEB260-3B85-4A01-8BC9-D11E348C0EF0}" srcOrd="4" destOrd="0" presId="urn:microsoft.com/office/officeart/2005/8/layout/hProcess9#2"/>
    <dgm:cxn modelId="{3B4430CD-7DF4-4CAE-96F6-6A267D346594}" type="presParOf" srcId="{57F53DEF-2F42-43AC-9FCD-44E40E26203F}" destId="{3B2EFF8B-B000-425C-9BB4-88E681521177}" srcOrd="5" destOrd="0" presId="urn:microsoft.com/office/officeart/2005/8/layout/hProcess9#2"/>
    <dgm:cxn modelId="{F3FB6AFC-45C2-463A-B759-7D793286ADA0}" type="presParOf" srcId="{57F53DEF-2F42-43AC-9FCD-44E40E26203F}" destId="{EE257E11-B105-40B8-928E-DEDB6D58180D}" srcOrd="6" destOrd="0" presId="urn:microsoft.com/office/officeart/2005/8/layout/hProcess9#2"/>
    <dgm:cxn modelId="{31BD9906-1D3F-4E5E-99F1-E72C24F6FC9D}" type="presParOf" srcId="{57F53DEF-2F42-43AC-9FCD-44E40E26203F}" destId="{4BABDFC1-6789-44AD-BBDA-C2B6A88AA120}" srcOrd="7" destOrd="0" presId="urn:microsoft.com/office/officeart/2005/8/layout/hProcess9#2"/>
    <dgm:cxn modelId="{6326B8B2-9236-4731-9D6F-B5977ADB94A4}" type="presParOf" srcId="{57F53DEF-2F42-43AC-9FCD-44E40E26203F}" destId="{642C2F66-E4EB-408B-B1F7-AA50A5CD353A}" srcOrd="8" destOrd="0" presId="urn:microsoft.com/office/officeart/2005/8/layout/hProcess9#2"/>
    <dgm:cxn modelId="{4567AEFE-096A-4EA9-B744-3451E034D99C}" type="presParOf" srcId="{57F53DEF-2F42-43AC-9FCD-44E40E26203F}" destId="{B577C255-9B56-43B7-93A4-768E1EA5351C}" srcOrd="9" destOrd="0" presId="urn:microsoft.com/office/officeart/2005/8/layout/hProcess9#2"/>
    <dgm:cxn modelId="{783FB24D-0E8C-478B-85AD-EDC01BB1B8C3}" type="presParOf" srcId="{57F53DEF-2F42-43AC-9FCD-44E40E26203F}" destId="{F6B8F01C-2E7D-4E60-9EA7-1EC8DE6D6161}" srcOrd="10" destOrd="0" presId="urn:microsoft.com/office/officeart/2005/8/layout/hProcess9#2"/>
    <dgm:cxn modelId="{B9D63C5C-55F1-4D1E-9DD2-CDCC6E5B5662}" type="presParOf" srcId="{57F53DEF-2F42-43AC-9FCD-44E40E26203F}" destId="{369F974F-2AB2-44CC-ADCC-52233EF7C146}" srcOrd="11" destOrd="0" presId="urn:microsoft.com/office/officeart/2005/8/layout/hProcess9#2"/>
    <dgm:cxn modelId="{56C04A4B-3D73-4F6D-BA05-5C0FEEA03393}" type="presParOf" srcId="{57F53DEF-2F42-43AC-9FCD-44E40E26203F}" destId="{3BBD07A8-14DD-4062-8740-DB2578F9AFEE}" srcOrd="12" destOrd="0" presId="urn:microsoft.com/office/officeart/2005/8/layout/hProcess9#2"/>
    <dgm:cxn modelId="{ABBF12F9-18D8-4F0B-93FF-B5243CF04116}" type="presParOf" srcId="{57F53DEF-2F42-43AC-9FCD-44E40E26203F}" destId="{756486BE-03DE-43AB-A2D4-69E7EEDCCED0}" srcOrd="13" destOrd="0" presId="urn:microsoft.com/office/officeart/2005/8/layout/hProcess9#2"/>
    <dgm:cxn modelId="{C526C856-DDA9-492C-8CB3-85DC0604EEF8}" type="presParOf" srcId="{57F53DEF-2F42-43AC-9FCD-44E40E26203F}" destId="{E0FF96D4-61AC-41A8-9DD4-5DF67D8BE82E}" srcOrd="14" destOrd="0" presId="urn:microsoft.com/office/officeart/2005/8/layout/hProcess9#2"/>
    <dgm:cxn modelId="{54A4BA5A-6D3B-464B-9990-A1283F5B9D15}" type="presParOf" srcId="{57F53DEF-2F42-43AC-9FCD-44E40E26203F}" destId="{5ADC0141-5673-4431-AC9D-EA6300427220}" srcOrd="15" destOrd="0" presId="urn:microsoft.com/office/officeart/2005/8/layout/hProcess9#2"/>
    <dgm:cxn modelId="{E98BC01D-E12B-4718-A2D8-C163E1A26C93}" type="presParOf" srcId="{57F53DEF-2F42-43AC-9FCD-44E40E26203F}" destId="{1B476252-AA9F-4C5D-BC9B-7AEAAF9AEE9D}" srcOrd="16" destOrd="0" presId="urn:microsoft.com/office/officeart/2005/8/layout/hProcess9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E92DC-07AD-46CA-BAE7-0C4E4E358584}">
      <dsp:nvSpPr>
        <dsp:cNvPr id="0" name=""/>
        <dsp:cNvSpPr/>
      </dsp:nvSpPr>
      <dsp:spPr>
        <a:xfrm>
          <a:off x="1506" y="0"/>
          <a:ext cx="1835900" cy="642942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选号</a:t>
          </a:r>
        </a:p>
      </dsp:txBody>
      <dsp:txXfrm>
        <a:off x="322977" y="0"/>
        <a:ext cx="1192958" cy="642942"/>
      </dsp:txXfrm>
    </dsp:sp>
    <dsp:sp modelId="{23A82A39-41BE-40BC-8700-B1914635DEB4}">
      <dsp:nvSpPr>
        <dsp:cNvPr id="0" name=""/>
        <dsp:cNvSpPr/>
      </dsp:nvSpPr>
      <dsp:spPr>
        <a:xfrm>
          <a:off x="1653817" y="0"/>
          <a:ext cx="1835900" cy="642942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选品牌套餐</a:t>
          </a:r>
        </a:p>
      </dsp:txBody>
      <dsp:txXfrm>
        <a:off x="1975288" y="0"/>
        <a:ext cx="1192958" cy="642942"/>
      </dsp:txXfrm>
    </dsp:sp>
    <dsp:sp modelId="{F0D83181-52B1-4AE6-8F8F-FA1BF82CB1AC}">
      <dsp:nvSpPr>
        <dsp:cNvPr id="0" name=""/>
        <dsp:cNvSpPr/>
      </dsp:nvSpPr>
      <dsp:spPr>
        <a:xfrm>
          <a:off x="3307635" y="0"/>
          <a:ext cx="1835900" cy="642942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/>
            <a:t>提供个人信息</a:t>
          </a:r>
        </a:p>
      </dsp:txBody>
      <dsp:txXfrm>
        <a:off x="3629106" y="0"/>
        <a:ext cx="1192958" cy="642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11D8-F247-402B-8FE3-F089D941BC2A}">
      <dsp:nvSpPr>
        <dsp:cNvPr id="0" name=""/>
        <dsp:cNvSpPr/>
      </dsp:nvSpPr>
      <dsp:spPr>
        <a:xfrm>
          <a:off x="1" y="0"/>
          <a:ext cx="5670627" cy="232225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AA935-B436-4768-8A50-7A82A21D3C76}">
      <dsp:nvSpPr>
        <dsp:cNvPr id="0" name=""/>
        <dsp:cNvSpPr/>
      </dsp:nvSpPr>
      <dsp:spPr bwMode="white">
        <a:xfrm>
          <a:off x="3217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用户注册</a:t>
          </a:r>
        </a:p>
      </dsp:txBody>
      <dsp:txXfrm>
        <a:off x="32357" y="725817"/>
        <a:ext cx="538648" cy="870623"/>
      </dsp:txXfrm>
    </dsp:sp>
    <dsp:sp modelId="{35DD205F-D3C8-4EBF-B2DD-07B5C913ED13}">
      <dsp:nvSpPr>
        <dsp:cNvPr id="0" name=""/>
        <dsp:cNvSpPr/>
      </dsp:nvSpPr>
      <dsp:spPr bwMode="white">
        <a:xfrm>
          <a:off x="636625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本月账单查询</a:t>
          </a:r>
        </a:p>
      </dsp:txBody>
      <dsp:txXfrm>
        <a:off x="665765" y="725817"/>
        <a:ext cx="538648" cy="870623"/>
      </dsp:txXfrm>
    </dsp:sp>
    <dsp:sp modelId="{33DEB260-3B85-4A01-8BC9-D11E348C0EF0}">
      <dsp:nvSpPr>
        <dsp:cNvPr id="0" name=""/>
        <dsp:cNvSpPr/>
      </dsp:nvSpPr>
      <dsp:spPr bwMode="white">
        <a:xfrm>
          <a:off x="1288022" y="702074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套餐余量查询</a:t>
          </a:r>
        </a:p>
      </dsp:txBody>
      <dsp:txXfrm>
        <a:off x="1317162" y="731214"/>
        <a:ext cx="538648" cy="870623"/>
      </dsp:txXfrm>
    </dsp:sp>
    <dsp:sp modelId="{EE257E11-B105-40B8-928E-DEDB6D58180D}">
      <dsp:nvSpPr>
        <dsp:cNvPr id="0" name=""/>
        <dsp:cNvSpPr/>
      </dsp:nvSpPr>
      <dsp:spPr bwMode="white">
        <a:xfrm>
          <a:off x="1903442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添加、打印消费清单</a:t>
          </a:r>
        </a:p>
      </dsp:txBody>
      <dsp:txXfrm>
        <a:off x="1932582" y="725817"/>
        <a:ext cx="538648" cy="870623"/>
      </dsp:txXfrm>
    </dsp:sp>
    <dsp:sp modelId="{642C2F66-E4EB-408B-B1F7-AA50A5CD353A}">
      <dsp:nvSpPr>
        <dsp:cNvPr id="0" name=""/>
        <dsp:cNvSpPr/>
      </dsp:nvSpPr>
      <dsp:spPr bwMode="white">
        <a:xfrm>
          <a:off x="2536850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使用嗖嗖</a:t>
          </a:r>
        </a:p>
      </dsp:txBody>
      <dsp:txXfrm>
        <a:off x="2565990" y="725817"/>
        <a:ext cx="538648" cy="870623"/>
      </dsp:txXfrm>
    </dsp:sp>
    <dsp:sp modelId="{F6B8F01C-2E7D-4E60-9EA7-1EC8DE6D6161}">
      <dsp:nvSpPr>
        <dsp:cNvPr id="0" name=""/>
        <dsp:cNvSpPr/>
      </dsp:nvSpPr>
      <dsp:spPr bwMode="white">
        <a:xfrm>
          <a:off x="3148791" y="702074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办理退网</a:t>
          </a:r>
        </a:p>
      </dsp:txBody>
      <dsp:txXfrm>
        <a:off x="3177931" y="731214"/>
        <a:ext cx="538648" cy="870623"/>
      </dsp:txXfrm>
    </dsp:sp>
    <dsp:sp modelId="{3BBD07A8-14DD-4062-8740-DB2578F9AFEE}">
      <dsp:nvSpPr>
        <dsp:cNvPr id="0" name=""/>
        <dsp:cNvSpPr/>
      </dsp:nvSpPr>
      <dsp:spPr bwMode="white">
        <a:xfrm>
          <a:off x="3803667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套餐变更</a:t>
          </a:r>
          <a:r>
            <a:rPr lang="en-US" altLang="zh-CN" sz="1200" kern="1200" dirty="0">
              <a:solidFill>
                <a:schemeClr val="tx1"/>
              </a:solidFill>
            </a:rPr>
            <a:t>(</a:t>
          </a:r>
          <a:r>
            <a:rPr lang="zh-CN" altLang="en-US" sz="1200" kern="1200" dirty="0">
              <a:solidFill>
                <a:schemeClr val="tx1"/>
              </a:solidFill>
            </a:rPr>
            <a:t>可选</a:t>
          </a:r>
          <a:r>
            <a:rPr lang="en-US" altLang="zh-CN" sz="1200" kern="1200" dirty="0">
              <a:solidFill>
                <a:schemeClr val="tx1"/>
              </a:solidFill>
            </a:rPr>
            <a:t>)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3832807" y="725817"/>
        <a:ext cx="538648" cy="870623"/>
      </dsp:txXfrm>
    </dsp:sp>
    <dsp:sp modelId="{E0FF96D4-61AC-41A8-9DD4-5DF67D8BE82E}">
      <dsp:nvSpPr>
        <dsp:cNvPr id="0" name=""/>
        <dsp:cNvSpPr/>
      </dsp:nvSpPr>
      <dsp:spPr bwMode="white">
        <a:xfrm>
          <a:off x="4437075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话费充值</a:t>
          </a:r>
          <a:r>
            <a:rPr lang="en-US" altLang="zh-CN" sz="1200" kern="1200" dirty="0">
              <a:solidFill>
                <a:schemeClr val="tx1"/>
              </a:solidFill>
            </a:rPr>
            <a:t>(</a:t>
          </a:r>
          <a:r>
            <a:rPr lang="zh-CN" altLang="en-US" sz="1200" kern="1200" dirty="0">
              <a:solidFill>
                <a:schemeClr val="tx1"/>
              </a:solidFill>
            </a:rPr>
            <a:t>可选</a:t>
          </a:r>
          <a:r>
            <a:rPr lang="en-US" altLang="zh-CN" sz="1200" kern="1200" dirty="0">
              <a:solidFill>
                <a:schemeClr val="tx1"/>
              </a:solidFill>
            </a:rPr>
            <a:t>)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4466215" y="725817"/>
        <a:ext cx="538648" cy="870623"/>
      </dsp:txXfrm>
    </dsp:sp>
    <dsp:sp modelId="{1B476252-AA9F-4C5D-BC9B-7AEAAF9AEE9D}">
      <dsp:nvSpPr>
        <dsp:cNvPr id="0" name=""/>
        <dsp:cNvSpPr/>
      </dsp:nvSpPr>
      <dsp:spPr bwMode="white">
        <a:xfrm>
          <a:off x="5070484" y="696677"/>
          <a:ext cx="596928" cy="928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查看资费</a:t>
          </a:r>
          <a:r>
            <a:rPr lang="en-US" altLang="zh-CN" sz="1200" kern="1200" dirty="0">
              <a:solidFill>
                <a:schemeClr val="tx1"/>
              </a:solidFill>
            </a:rPr>
            <a:t>(</a:t>
          </a:r>
          <a:r>
            <a:rPr lang="zh-CN" altLang="en-US" sz="1200" kern="1200" dirty="0">
              <a:solidFill>
                <a:schemeClr val="tx1"/>
              </a:solidFill>
            </a:rPr>
            <a:t>可选</a:t>
          </a:r>
          <a:r>
            <a:rPr lang="en-US" altLang="zh-CN" sz="1200" kern="1200" dirty="0">
              <a:solidFill>
                <a:schemeClr val="tx1"/>
              </a:solidFill>
            </a:rPr>
            <a:t>)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5099624" y="725817"/>
        <a:ext cx="538648" cy="870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#2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2019/2/22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2019/2/22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根据学员的完成情况，演示本用例正确效果，强调关键代码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3E944B-BFB5-4840-AB9A-2E7E40EA1DC8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21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根据学员的完成情况，演示本用例正确效果，强调关键代码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3E944B-BFB5-4840-AB9A-2E7E40EA1DC8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23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A559D-459F-4A81-93A5-A59AF128C78A}" type="slidenum">
              <a:rPr lang="zh-CN" altLang="en-US"/>
              <a:t>24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br>
              <a:rPr lang="en-US" altLang="zh-CN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教员在</a:t>
            </a:r>
            <a:r>
              <a:rPr lang="en-US" altLang="zh-CN">
                <a:ea typeface="宋体" panose="02010600030101010101" pitchFamily="2" charset="-122"/>
              </a:rPr>
              <a:t>30</a:t>
            </a:r>
            <a:r>
              <a:rPr lang="zh-CN" altLang="en-US">
                <a:ea typeface="宋体" panose="02010600030101010101" pitchFamily="2" charset="-122"/>
              </a:rPr>
              <a:t>分钟内的合理时间点（如</a:t>
            </a:r>
            <a:r>
              <a:rPr lang="en-US" altLang="zh-CN">
                <a:ea typeface="宋体" panose="02010600030101010101" pitchFamily="2" charset="-122"/>
              </a:rPr>
              <a:t>15</a:t>
            </a:r>
            <a:r>
              <a:rPr lang="zh-CN" altLang="en-US">
                <a:ea typeface="宋体" panose="02010600030101010101" pitchFamily="2" charset="-122"/>
              </a:rPr>
              <a:t>分钟左右）需要巡视学员完成情况，监控和把握进度，结合实际，督促学员在相应时间内完成任务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根据学员的完成情况，演示本用例正确效果，强调关键代码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3E944B-BFB5-4840-AB9A-2E7E40EA1DC8}" type="slidenum">
              <a:rPr lang="zh-CN" altLang="en-US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27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A559D-459F-4A81-93A5-A59AF128C78A}" type="slidenum">
              <a:rPr lang="zh-CN" altLang="en-US"/>
              <a:t>28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br>
              <a:rPr lang="en-US" altLang="zh-CN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教员在</a:t>
            </a:r>
            <a:r>
              <a:rPr lang="en-US" altLang="zh-CN">
                <a:ea typeface="宋体" panose="02010600030101010101" pitchFamily="2" charset="-122"/>
              </a:rPr>
              <a:t>30</a:t>
            </a:r>
            <a:r>
              <a:rPr lang="zh-CN" altLang="en-US">
                <a:ea typeface="宋体" panose="02010600030101010101" pitchFamily="2" charset="-122"/>
              </a:rPr>
              <a:t>分钟内的合理时间点（如</a:t>
            </a:r>
            <a:r>
              <a:rPr lang="en-US" altLang="zh-CN">
                <a:ea typeface="宋体" panose="02010600030101010101" pitchFamily="2" charset="-122"/>
              </a:rPr>
              <a:t>15</a:t>
            </a:r>
            <a:r>
              <a:rPr lang="zh-CN" altLang="en-US">
                <a:ea typeface="宋体" panose="02010600030101010101" pitchFamily="2" charset="-122"/>
              </a:rPr>
              <a:t>分钟左右）需要巡视学员完成情况，监控和把握进度，结合实际，督促学员在相应时间内完成任务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66B27C-B2EA-4B47-B64A-21EF8E45CBF9}" type="slidenum">
              <a:rPr lang="zh-CN" altLang="en-US"/>
              <a:t>7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等级表中的数据固定为</a:t>
            </a:r>
          </a:p>
          <a:p>
            <a:r>
              <a:rPr lang="zh-CN" altLang="en-US" noProof="1">
                <a:ea typeface="宋体" panose="02010600030101010101" pitchFamily="2" charset="-122"/>
              </a:rPr>
              <a:t>无等级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noProof="1">
                <a:ea typeface="宋体" panose="02010600030101010101" pitchFamily="2" charset="-122"/>
              </a:rPr>
              <a:t>星星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noProof="1">
                <a:ea typeface="宋体" panose="02010600030101010101" pitchFamily="2" charset="-122"/>
              </a:rPr>
              <a:t>月亮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noProof="1">
                <a:ea typeface="宋体" panose="02010600030101010101" pitchFamily="2" charset="-122"/>
              </a:rPr>
              <a:t>太阳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29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30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A559D-459F-4A81-93A5-A59AF128C78A}" type="slidenum">
              <a:rPr lang="zh-CN" altLang="en-US"/>
              <a:t>31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br>
              <a:rPr lang="en-US" altLang="zh-CN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教员在</a:t>
            </a:r>
            <a:r>
              <a:rPr lang="en-US" altLang="zh-CN">
                <a:ea typeface="宋体" panose="02010600030101010101" pitchFamily="2" charset="-122"/>
              </a:rPr>
              <a:t>30</a:t>
            </a:r>
            <a:r>
              <a:rPr lang="zh-CN" altLang="en-US">
                <a:ea typeface="宋体" panose="02010600030101010101" pitchFamily="2" charset="-122"/>
              </a:rPr>
              <a:t>分钟内的合理时间点（如</a:t>
            </a:r>
            <a:r>
              <a:rPr lang="en-US" altLang="zh-CN">
                <a:ea typeface="宋体" panose="02010600030101010101" pitchFamily="2" charset="-122"/>
              </a:rPr>
              <a:t>15</a:t>
            </a:r>
            <a:r>
              <a:rPr lang="zh-CN" altLang="en-US">
                <a:ea typeface="宋体" panose="02010600030101010101" pitchFamily="2" charset="-122"/>
              </a:rPr>
              <a:t>分钟左右）需要巡视学员完成情况，监控和把握进度，结合实际，督促学员在相应时间内完成任务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根据学员的完成情况，演示本用例正确效果，强调关键代码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3E944B-BFB5-4840-AB9A-2E7E40EA1DC8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34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35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A559D-459F-4A81-93A5-A59AF128C78A}" type="slidenum">
              <a:rPr lang="zh-CN" altLang="en-US"/>
              <a:t>36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br>
              <a:rPr lang="en-US" altLang="zh-CN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教员在</a:t>
            </a:r>
            <a:r>
              <a:rPr lang="en-US" altLang="zh-CN">
                <a:ea typeface="宋体" panose="02010600030101010101" pitchFamily="2" charset="-122"/>
              </a:rPr>
              <a:t>30</a:t>
            </a:r>
            <a:r>
              <a:rPr lang="zh-CN" altLang="en-US">
                <a:ea typeface="宋体" panose="02010600030101010101" pitchFamily="2" charset="-122"/>
              </a:rPr>
              <a:t>分钟内的合理时间点（如</a:t>
            </a:r>
            <a:r>
              <a:rPr lang="en-US" altLang="zh-CN">
                <a:ea typeface="宋体" panose="02010600030101010101" pitchFamily="2" charset="-122"/>
              </a:rPr>
              <a:t>15</a:t>
            </a:r>
            <a:r>
              <a:rPr lang="zh-CN" altLang="en-US">
                <a:ea typeface="宋体" panose="02010600030101010101" pitchFamily="2" charset="-122"/>
              </a:rPr>
              <a:t>分钟左右）需要巡视学员完成情况，监控和把握进度，结合实际，督促学员在相应时间内完成任务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根据学员的完成情况，演示本用例正确效果，强调关键代码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3E944B-BFB5-4840-AB9A-2E7E40EA1DC8}" type="slidenum">
              <a:rPr lang="zh-CN" altLang="en-US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38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66B27C-B2EA-4B47-B64A-21EF8E45CBF9}" type="slidenum">
              <a:rPr lang="zh-CN" altLang="en-US"/>
              <a:t>8</a:t>
            </a:fld>
            <a:endParaRPr lang="en-US" altLang="zh-CN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等级表中的数据固定为</a:t>
            </a:r>
          </a:p>
          <a:p>
            <a:r>
              <a:rPr lang="zh-CN" altLang="en-US" noProof="1">
                <a:ea typeface="宋体" panose="02010600030101010101" pitchFamily="2" charset="-122"/>
              </a:rPr>
              <a:t>无等级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noProof="1">
                <a:ea typeface="宋体" panose="02010600030101010101" pitchFamily="2" charset="-122"/>
              </a:rPr>
              <a:t>星星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noProof="1">
                <a:ea typeface="宋体" panose="02010600030101010101" pitchFamily="2" charset="-122"/>
              </a:rPr>
              <a:t>月亮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 noProof="1">
                <a:ea typeface="宋体" panose="02010600030101010101" pitchFamily="2" charset="-122"/>
              </a:rPr>
              <a:t>太阳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0132D3-C917-44B4-A3F5-3D2FC2C734B0}" type="slidenum">
              <a:rPr lang="zh-CN" altLang="en-US"/>
              <a:t>39</a:t>
            </a:fld>
            <a:endParaRPr lang="en-US" altLang="zh-CN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DA9456F-57C3-4F42-932F-D1A2D5D85021}" type="slidenum">
              <a:rPr lang="zh-CN" altLang="en-US"/>
              <a:t>40</a:t>
            </a:fld>
            <a:endParaRPr lang="en-US" altLang="zh-CN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792997-6802-4AF7-B87B-B08728F5D2DD}" type="slidenum">
              <a:rPr lang="zh-CN" altLang="en-US"/>
              <a:t>13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7DCDB3-CF45-408F-9564-DCB9F6847FF0}" type="slidenum">
              <a:rPr lang="zh-CN" altLang="en-US"/>
              <a:t>14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EF3D32-F592-4C57-9735-4B2D4AE085AD}" type="slidenum">
              <a:rPr lang="zh-CN" altLang="en-US"/>
              <a:t>15</a:t>
            </a:fld>
            <a:endParaRPr lang="en-US" altLang="zh-CN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792997-6802-4AF7-B87B-B08728F5D2DD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通过效果图或现场演示为学员展示上机练习的最终效果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A559D-459F-4A81-93A5-A59AF128C78A}" type="slidenum">
              <a:rPr lang="zh-CN" altLang="en-US"/>
              <a:t>18</a:t>
            </a:fld>
            <a:endParaRPr lang="en-US" altLang="zh-CN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思路分析、难点提示都是可选内容</a:t>
            </a:r>
          </a:p>
          <a:p>
            <a:br>
              <a:rPr lang="en-US" altLang="zh-CN">
                <a:ea typeface="宋体" panose="02010600030101010101" pitchFamily="2" charset="-122"/>
              </a:rPr>
            </a:br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教员在</a:t>
            </a:r>
            <a:r>
              <a:rPr lang="en-US" altLang="zh-CN">
                <a:ea typeface="宋体" panose="02010600030101010101" pitchFamily="2" charset="-122"/>
              </a:rPr>
              <a:t>30</a:t>
            </a:r>
            <a:r>
              <a:rPr lang="zh-CN" altLang="en-US">
                <a:ea typeface="宋体" panose="02010600030101010101" pitchFamily="2" charset="-122"/>
              </a:rPr>
              <a:t>分钟内的合理时间点（如</a:t>
            </a:r>
            <a:r>
              <a:rPr lang="en-US" altLang="zh-CN">
                <a:ea typeface="宋体" panose="02010600030101010101" pitchFamily="2" charset="-122"/>
              </a:rPr>
              <a:t>15</a:t>
            </a:r>
            <a:r>
              <a:rPr lang="zh-CN" altLang="en-US">
                <a:ea typeface="宋体" panose="02010600030101010101" pitchFamily="2" charset="-122"/>
              </a:rPr>
              <a:t>分钟左右）需要巡视学员完成情况，监控和把握进度，结合实际，督促学员在相应时间内完成任务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/21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21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zh-CN" altLang="en-US" sz="5400" dirty="0">
                <a:sym typeface="+mn-ea"/>
              </a:rPr>
              <a:t>嗖嗖移动业务大厅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943788"/>
            <a:ext cx="7762875" cy="3394669"/>
          </a:xfrm>
        </p:spPr>
        <p:txBody>
          <a:bodyPr/>
          <a:lstStyle/>
          <a:p>
            <a:r>
              <a:rPr lang="zh-CN" altLang="en-US" dirty="0"/>
              <a:t>第四步：</a:t>
            </a:r>
            <a:r>
              <a:rPr lang="zh-CN" altLang="zh-CN" dirty="0"/>
              <a:t>创建并实现接口</a:t>
            </a:r>
            <a:endParaRPr lang="en-US" altLang="zh-CN" dirty="0"/>
          </a:p>
          <a:p>
            <a:pPr lvl="1"/>
            <a:r>
              <a:rPr lang="zh-CN" altLang="zh-CN" dirty="0"/>
              <a:t>创建接口</a:t>
            </a:r>
            <a:r>
              <a:rPr lang="zh-CN" altLang="en-US" dirty="0"/>
              <a:t>：</a:t>
            </a:r>
            <a:r>
              <a:rPr lang="zh-CN" altLang="zh-CN" dirty="0"/>
              <a:t>通话服务、短信服务、上网服务</a:t>
            </a:r>
            <a:endParaRPr lang="en-US" altLang="zh-CN" dirty="0"/>
          </a:p>
          <a:p>
            <a:pPr lvl="1"/>
            <a:r>
              <a:rPr lang="zh-CN" altLang="en-US" dirty="0"/>
              <a:t>实现接口：各套餐</a:t>
            </a:r>
            <a:r>
              <a:rPr lang="zh-CN" altLang="zh-CN" dirty="0"/>
              <a:t>实现其所支持服务所对应的接口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问题分析</a:t>
            </a:r>
            <a:r>
              <a:rPr lang="en-US" altLang="zh-CN" dirty="0"/>
              <a:t>1</a:t>
            </a:r>
            <a:r>
              <a:rPr lang="zh-CN" altLang="en-US" dirty="0"/>
              <a:t>：创建实体类和接口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pic>
        <p:nvPicPr>
          <p:cNvPr id="6" name="图片 5" descr="图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9772"/>
            <a:ext cx="5724636" cy="2970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问题分析</a:t>
            </a:r>
            <a:r>
              <a:rPr lang="en-US" altLang="zh-CN" dirty="0"/>
              <a:t>2</a:t>
            </a:r>
            <a:r>
              <a:rPr lang="zh-CN" altLang="en-US" dirty="0"/>
              <a:t>：创建工具类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746734"/>
            <a:ext cx="7762875" cy="3394075"/>
          </a:xfrm>
        </p:spPr>
        <p:txBody>
          <a:bodyPr/>
          <a:lstStyle/>
          <a:p>
            <a:r>
              <a:rPr lang="zh-CN" altLang="en-US" dirty="0"/>
              <a:t>根据功能定义相关方法</a:t>
            </a:r>
            <a:endParaRPr lang="en-US" altLang="zh-CN" dirty="0"/>
          </a:p>
          <a:p>
            <a:pPr lvl="1"/>
            <a:r>
              <a:rPr lang="zh-CN" altLang="en-US" dirty="0"/>
              <a:t>注册新卡</a:t>
            </a:r>
            <a:endParaRPr lang="en-US" altLang="zh-CN" dirty="0"/>
          </a:p>
          <a:p>
            <a:pPr lvl="1"/>
            <a:r>
              <a:rPr lang="zh-CN" altLang="zh-CN" dirty="0"/>
              <a:t>话费充值</a:t>
            </a:r>
            <a:endParaRPr lang="en-US" altLang="zh-CN" dirty="0"/>
          </a:p>
          <a:p>
            <a:pPr lvl="1"/>
            <a:r>
              <a:rPr lang="zh-CN" altLang="zh-CN" dirty="0"/>
              <a:t>使用嗖嗖</a:t>
            </a:r>
            <a:endParaRPr lang="en-US" altLang="zh-CN" dirty="0"/>
          </a:p>
          <a:p>
            <a:pPr lvl="1"/>
            <a:r>
              <a:rPr lang="zh-CN" altLang="zh-CN" dirty="0"/>
              <a:t>资费说明</a:t>
            </a:r>
            <a:endParaRPr lang="en-US" altLang="zh-CN" dirty="0"/>
          </a:p>
          <a:p>
            <a:pPr lvl="1"/>
            <a:r>
              <a:rPr lang="zh-CN" altLang="zh-CN" dirty="0"/>
              <a:t>本月账单查询</a:t>
            </a:r>
            <a:endParaRPr lang="en-US" altLang="zh-CN" dirty="0"/>
          </a:p>
          <a:p>
            <a:pPr lvl="1"/>
            <a:r>
              <a:rPr lang="zh-CN" altLang="zh-CN" dirty="0"/>
              <a:t>套餐余量查询</a:t>
            </a:r>
            <a:endParaRPr lang="en-US" altLang="zh-CN" dirty="0"/>
          </a:p>
          <a:p>
            <a:pPr lvl="1"/>
            <a:r>
              <a:rPr lang="zh-CN" altLang="zh-CN" dirty="0"/>
              <a:t>打印消费详单</a:t>
            </a:r>
            <a:endParaRPr lang="en-US" altLang="zh-CN" dirty="0"/>
          </a:p>
          <a:p>
            <a:pPr lvl="1"/>
            <a:r>
              <a:rPr lang="zh-CN" altLang="zh-CN" dirty="0"/>
              <a:t>套餐变更</a:t>
            </a:r>
            <a:endParaRPr lang="en-US" altLang="zh-CN" dirty="0"/>
          </a:p>
          <a:p>
            <a:pPr lvl="1"/>
            <a:r>
              <a:rPr lang="zh-CN" altLang="zh-CN" dirty="0"/>
              <a:t>办理退网</a:t>
            </a:r>
            <a:endParaRPr lang="en-US" altLang="zh-CN" dirty="0"/>
          </a:p>
          <a:p>
            <a:pPr lvl="1"/>
            <a:r>
              <a:rPr lang="zh-CN" altLang="zh-CN" dirty="0"/>
              <a:t>验证该卡是否注册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 descr="图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00" y="1347811"/>
            <a:ext cx="3402378" cy="32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难点分析：使用集合存储数据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245" y="991413"/>
            <a:ext cx="7762875" cy="3394669"/>
          </a:xfrm>
        </p:spPr>
        <p:txBody>
          <a:bodyPr/>
          <a:lstStyle/>
          <a:p>
            <a:r>
              <a:rPr lang="zh-CN" altLang="en-US" dirty="0"/>
              <a:t>定义数据主体</a:t>
            </a:r>
            <a:endParaRPr lang="en-US" altLang="zh-CN" dirty="0"/>
          </a:p>
          <a:p>
            <a:pPr lvl="1"/>
            <a:r>
              <a:rPr lang="zh-CN" altLang="zh-CN" dirty="0"/>
              <a:t>已注册嗖嗖移动用户列表</a:t>
            </a:r>
            <a:r>
              <a:rPr lang="zh-CN" altLang="en-US" dirty="0"/>
              <a:t>                          </a:t>
            </a:r>
            <a:endParaRPr lang="en-US" altLang="zh-CN" dirty="0"/>
          </a:p>
          <a:p>
            <a:pPr lvl="1"/>
            <a:r>
              <a:rPr lang="zh-CN" altLang="zh-CN" dirty="0"/>
              <a:t>所有卡号的消费记录列表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Map</a:t>
            </a:r>
            <a:r>
              <a:rPr lang="zh-CN" altLang="en-US" dirty="0"/>
              <a:t>集合存储数据：</a:t>
            </a:r>
            <a:r>
              <a:rPr lang="zh-CN" altLang="en-US" dirty="0">
                <a:solidFill>
                  <a:srgbClr val="FF0000"/>
                </a:solidFill>
              </a:rPr>
              <a:t>便于查找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1979712" y="3159264"/>
            <a:ext cx="5724636" cy="1356393"/>
          </a:xfrm>
          <a:prstGeom prst="roundRect">
            <a:avLst>
              <a:gd name="adj" fmla="val 235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lvl="1"/>
            <a:r>
              <a:rPr lang="en-US" altLang="zh-CN" sz="1800" b="1" dirty="0">
                <a:latin typeface="+mn-lt"/>
                <a:ea typeface="微软雅黑" panose="020B0503020204020204" pitchFamily="34" charset="-122"/>
              </a:rPr>
              <a:t>//</a:t>
            </a:r>
            <a:r>
              <a:rPr lang="zh-CN" altLang="en-US" sz="1800" b="1" dirty="0">
                <a:latin typeface="+mn-lt"/>
                <a:ea typeface="微软雅黑" panose="020B0503020204020204" pitchFamily="34" charset="-122"/>
              </a:rPr>
              <a:t>嗖嗖移动用户列表</a:t>
            </a:r>
            <a:endParaRPr lang="en-US" altLang="zh-CN" sz="1800" b="1" dirty="0">
              <a:latin typeface="+mn-lt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>
                <a:latin typeface="+mn-lt"/>
                <a:ea typeface="微软雅黑" panose="020B0503020204020204" pitchFamily="34" charset="-122"/>
              </a:rPr>
              <a:t>Map&lt;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String</a:t>
            </a:r>
            <a:r>
              <a:rPr lang="en-US" altLang="zh-CN" sz="1800" b="1" dirty="0" err="1">
                <a:latin typeface="+mn-lt"/>
                <a:ea typeface="微软雅黑" panose="020B0503020204020204" pitchFamily="34" charset="-122"/>
              </a:rPr>
              <a:t>,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MobileCard</a:t>
            </a:r>
            <a:r>
              <a:rPr lang="en-US" altLang="zh-CN" sz="1800" b="1" dirty="0">
                <a:latin typeface="+mn-lt"/>
                <a:ea typeface="微软雅黑" panose="020B0503020204020204" pitchFamily="34" charset="-122"/>
              </a:rPr>
              <a:t>&gt; card;</a:t>
            </a:r>
          </a:p>
          <a:p>
            <a:pPr lvl="1"/>
            <a:r>
              <a:rPr lang="en-US" altLang="zh-CN" sz="1800" b="1" dirty="0">
                <a:latin typeface="+mn-lt"/>
                <a:ea typeface="微软雅黑" panose="020B0503020204020204" pitchFamily="34" charset="-122"/>
              </a:rPr>
              <a:t>//</a:t>
            </a:r>
            <a:r>
              <a:rPr lang="zh-CN" altLang="en-US" sz="1800" b="1" dirty="0">
                <a:latin typeface="+mn-lt"/>
                <a:ea typeface="微软雅黑" panose="020B0503020204020204" pitchFamily="34" charset="-122"/>
              </a:rPr>
              <a:t>卡消费记录列表</a:t>
            </a:r>
            <a:endParaRPr lang="en-US" altLang="zh-CN" sz="1800" b="1" dirty="0">
              <a:latin typeface="+mn-lt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Map&lt;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String</a:t>
            </a:r>
            <a:r>
              <a:rPr lang="en-US" altLang="zh-CN" sz="1800" b="1" dirty="0" err="1">
                <a:latin typeface="+mn-lt"/>
                <a:ea typeface="微软雅黑" panose="020B0503020204020204" pitchFamily="34" charset="-122"/>
              </a:rPr>
              <a:t>,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List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&lt;</a:t>
            </a:r>
            <a:r>
              <a:rPr lang="en-US" altLang="zh-CN" sz="1800" b="1" dirty="0" err="1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ConsumInfo</a:t>
            </a:r>
            <a:r>
              <a:rPr lang="en-US" altLang="zh-CN" sz="1800" b="1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&gt;</a:t>
            </a:r>
            <a:r>
              <a:rPr lang="en-US" altLang="zh-CN" sz="1800" b="1" dirty="0">
                <a:latin typeface="+mn-lt"/>
                <a:ea typeface="微软雅黑" panose="020B0503020204020204" pitchFamily="34" charset="-122"/>
              </a:rPr>
              <a:t>&gt; </a:t>
            </a:r>
            <a:r>
              <a:rPr lang="en-US" altLang="zh-CN" sz="1800" b="1" dirty="0" err="1">
                <a:latin typeface="+mn-lt"/>
                <a:ea typeface="微软雅黑" panose="020B0503020204020204" pitchFamily="34" charset="-122"/>
              </a:rPr>
              <a:t>consumInfos</a:t>
            </a:r>
            <a:r>
              <a:rPr lang="en-US" altLang="zh-CN" sz="1800" b="1" dirty="0">
                <a:latin typeface="+mn-lt"/>
                <a:ea typeface="微软雅黑" panose="020B0503020204020204" pitchFamily="34" charset="-122"/>
              </a:rPr>
              <a:t>;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H="1" flipV="1">
            <a:off x="2714873" y="2841470"/>
            <a:ext cx="506976" cy="68916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4727663" y="2841470"/>
            <a:ext cx="600422" cy="689162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2949157" y="4334092"/>
            <a:ext cx="369401" cy="39758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784845" y="4334092"/>
            <a:ext cx="57184" cy="397588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4" name="AutoShape 15"/>
          <p:cNvSpPr>
            <a:spLocks noChangeArrowheads="1"/>
          </p:cNvSpPr>
          <p:nvPr/>
        </p:nvSpPr>
        <p:spPr bwMode="auto">
          <a:xfrm>
            <a:off x="1497931" y="2687890"/>
            <a:ext cx="1146741" cy="408623"/>
          </a:xfrm>
          <a:prstGeom prst="wedgeRoundRectCallout">
            <a:avLst>
              <a:gd name="adj1" fmla="val -606"/>
              <a:gd name="adj2" fmla="val 5291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键：卡号</a:t>
            </a: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1764628" y="4659848"/>
            <a:ext cx="1146741" cy="408623"/>
          </a:xfrm>
          <a:prstGeom prst="wedgeRoundRectCallout">
            <a:avLst>
              <a:gd name="adj1" fmla="val -606"/>
              <a:gd name="adj2" fmla="val 5291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键：卡号</a:t>
            </a: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5506080" y="2661855"/>
            <a:ext cx="1385920" cy="408623"/>
          </a:xfrm>
          <a:prstGeom prst="wedgeRoundRectCallout">
            <a:avLst>
              <a:gd name="adj1" fmla="val -606"/>
              <a:gd name="adj2" fmla="val 5291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值：卡对象</a:t>
            </a: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4841863" y="4701167"/>
            <a:ext cx="2767969" cy="408623"/>
          </a:xfrm>
          <a:prstGeom prst="wedgeRoundRectCallout">
            <a:avLst>
              <a:gd name="adj1" fmla="val -606"/>
              <a:gd name="adj2" fmla="val 5291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值：该卡的所有消费记录</a:t>
            </a: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1" grpId="0" bldLvl="0" animBg="1"/>
      <p:bldP spid="13" grpId="0" bldLvl="0" animBg="1"/>
      <p:bldP spid="4" grpId="0" bldLvl="0" animBg="1"/>
      <p:bldP spid="14" grpId="0" bldLvl="0" animBg="1"/>
      <p:bldP spid="22" grpId="0" bldLvl="0" animBg="1"/>
      <p:bldP spid="2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altLang="zh-CN" dirty="0"/>
              <a:t>1</a:t>
            </a:r>
            <a:r>
              <a:rPr dirty="0"/>
              <a:t>：</a:t>
            </a:r>
            <a:r>
              <a:rPr lang="zh-CN" altLang="en-US" dirty="0"/>
              <a:t>搭建整体框架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943788"/>
            <a:ext cx="7762875" cy="339466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创建并编写实体类  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创建工具类、业务类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业务类实现主菜单 </a:t>
            </a:r>
            <a:endParaRPr lang="en-US" altLang="zh-CN" dirty="0"/>
          </a:p>
          <a:p>
            <a:pPr lvl="2">
              <a:defRPr/>
            </a:pPr>
            <a:r>
              <a:rPr lang="en-US" altLang="zh-CN" dirty="0"/>
              <a:t>6</a:t>
            </a:r>
            <a:r>
              <a:rPr lang="zh-CN" altLang="en-US" dirty="0"/>
              <a:t>个功能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选择</a:t>
            </a:r>
            <a:r>
              <a:rPr lang="en-US" altLang="zh-CN" dirty="0"/>
              <a:t>1</a:t>
            </a:r>
            <a:r>
              <a:rPr lang="zh-CN" altLang="en-US" dirty="0"/>
              <a:t>验证成功进入二级菜单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选择</a:t>
            </a:r>
            <a:r>
              <a:rPr lang="en-US" altLang="zh-CN" dirty="0"/>
              <a:t>6</a:t>
            </a:r>
            <a:r>
              <a:rPr lang="zh-CN" altLang="en-US" dirty="0"/>
              <a:t>可退出系统，选择其他</a:t>
            </a:r>
            <a:endParaRPr lang="en-US" altLang="zh-CN" dirty="0"/>
          </a:p>
          <a:p>
            <a:pPr marL="914400" lvl="2" indent="0">
              <a:buNone/>
              <a:defRPr/>
            </a:pPr>
            <a:r>
              <a:rPr lang="zh-CN" altLang="en-US" dirty="0"/>
              <a:t>功能仅显示提示信息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业务类实现二级菜单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输入</a:t>
            </a:r>
            <a:r>
              <a:rPr lang="en-US" altLang="zh-CN" dirty="0"/>
              <a:t>1~5</a:t>
            </a:r>
            <a:r>
              <a:rPr lang="zh-CN" altLang="en-US" dirty="0"/>
              <a:t>选择功能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输入其他键进入上一级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lvl="2">
              <a:defRPr/>
            </a:pPr>
            <a:endParaRPr lang="zh-CN" altLang="en-US" dirty="0"/>
          </a:p>
        </p:txBody>
      </p:sp>
      <p:pic>
        <p:nvPicPr>
          <p:cNvPr id="16" name="图片 15" descr="图10-6 主菜单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665" y="844008"/>
            <a:ext cx="2942946" cy="178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 descr="图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93" y="2751967"/>
            <a:ext cx="2897163" cy="182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65"/>
          <p:cNvSpPr txBox="1"/>
          <p:nvPr/>
        </p:nvSpPr>
        <p:spPr>
          <a:xfrm>
            <a:off x="271463" y="1209675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指导</a:t>
            </a:r>
          </a:p>
        </p:txBody>
      </p:sp>
      <p:pic>
        <p:nvPicPr>
          <p:cNvPr id="49" name="图片 48" descr="C:\Users\Lenovo\Desktop\icon\作业指导书.png作业指导书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345758" y="922655"/>
            <a:ext cx="288290" cy="28003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1</a:t>
            </a:r>
            <a:r>
              <a:rPr lang="zh-CN" altLang="en-US" dirty="0"/>
              <a:t>：搭建整体框架</a:t>
            </a:r>
            <a:r>
              <a:rPr lang="en-US" altLang="zh-CN" dirty="0"/>
              <a:t>3-2</a:t>
            </a:r>
            <a:endParaRPr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在理解类结构的基础上编写实体类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业务类中主菜单、二级菜单可分别定义方法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用户登录验证，需遍历所有卡号，对比卡号、密码属性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do-while</a:t>
            </a:r>
            <a:r>
              <a:rPr lang="zh-CN" altLang="en-US" dirty="0"/>
              <a:t>循环内嵌</a:t>
            </a:r>
            <a:r>
              <a:rPr lang="en-US" altLang="zh-CN" dirty="0"/>
              <a:t>switch</a:t>
            </a:r>
            <a:r>
              <a:rPr lang="zh-CN" altLang="en-US" dirty="0"/>
              <a:t>分支结构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为方便测试，需在卡号列表中初始化几条卡号数据</a:t>
            </a:r>
            <a:endParaRPr lang="en-US" altLang="zh-CN" dirty="0"/>
          </a:p>
        </p:txBody>
      </p:sp>
      <p:sp>
        <p:nvSpPr>
          <p:cNvPr id="37" name="TextBox 65"/>
          <p:cNvSpPr txBox="1"/>
          <p:nvPr/>
        </p:nvSpPr>
        <p:spPr>
          <a:xfrm>
            <a:off x="164783" y="1167765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38" name="图片 37" descr="C:\Users\Lenovo\Desktop\icon\放大镜.png放大镜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43523" y="880745"/>
            <a:ext cx="279400" cy="2800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94945" y="2663825"/>
            <a:ext cx="436880" cy="610870"/>
            <a:chOff x="307" y="4986"/>
            <a:chExt cx="688" cy="962"/>
          </a:xfrm>
        </p:grpSpPr>
        <p:sp>
          <p:nvSpPr>
            <p:cNvPr id="24" name="TextBox 65"/>
            <p:cNvSpPr txBox="1"/>
            <p:nvPr/>
          </p:nvSpPr>
          <p:spPr>
            <a:xfrm>
              <a:off x="307" y="5562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5" name="图片 24" descr="C:\Users\Lenovo\Desktop\icon\提示.png提示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355" y="4986"/>
              <a:ext cx="592" cy="59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altLang="zh-CN" dirty="0"/>
              <a:t>1</a:t>
            </a:r>
            <a:r>
              <a:rPr dirty="0"/>
              <a:t>：</a:t>
            </a:r>
            <a:r>
              <a:rPr lang="zh-CN" altLang="en-US" dirty="0"/>
              <a:t>搭建整体框架</a:t>
            </a:r>
            <a:r>
              <a:rPr lang="en-US" altLang="zh-CN" dirty="0"/>
              <a:t>3-3</a:t>
            </a:r>
            <a:endParaRPr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302563"/>
            <a:ext cx="7762875" cy="339466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启动后正确显示主菜单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输入“</a:t>
            </a:r>
            <a:r>
              <a:rPr lang="en-US" altLang="zh-CN" dirty="0"/>
              <a:t>6”</a:t>
            </a:r>
            <a:r>
              <a:rPr lang="zh-CN" altLang="en-US" dirty="0"/>
              <a:t>，程序退出系统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输入</a:t>
            </a:r>
            <a:r>
              <a:rPr lang="en-US" altLang="zh-CN" dirty="0"/>
              <a:t>1</a:t>
            </a:r>
            <a:r>
              <a:rPr lang="zh-CN" altLang="en-US" dirty="0"/>
              <a:t>，输入预置的卡号、密码后进入二级菜单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二级菜单中输入</a:t>
            </a:r>
            <a:r>
              <a:rPr lang="en-US" altLang="zh-CN" dirty="0"/>
              <a:t>1~5</a:t>
            </a:r>
            <a:r>
              <a:rPr lang="zh-CN" altLang="en-US" dirty="0"/>
              <a:t>之外的数返回主菜单</a:t>
            </a:r>
          </a:p>
          <a:p>
            <a:pPr>
              <a:defRPr/>
            </a:pPr>
            <a:r>
              <a:rPr lang="zh-CN" altLang="en-US" dirty="0"/>
              <a:t>要求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互相验证完成的程序功能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小组长检查本组完成情况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678781" y="2193581"/>
            <a:ext cx="5948363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zh-CN" altLang="en-US" sz="1800" b="1">
              <a:ea typeface="黑体" panose="0201060906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2395" y="101346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常见问题及解决办法</a:t>
            </a:r>
            <a:endParaRPr lang="en-US" altLang="zh-CN"/>
          </a:p>
          <a:p>
            <a:pPr>
              <a:defRPr/>
            </a:pPr>
            <a:r>
              <a:rPr lang="zh-CN" altLang="en-US"/>
              <a:t>代码规范问题</a:t>
            </a:r>
          </a:p>
          <a:p>
            <a:pPr>
              <a:defRPr/>
            </a:pPr>
            <a:r>
              <a:rPr lang="zh-CN" altLang="en-US"/>
              <a:t>调试技巧</a:t>
            </a:r>
            <a:endParaRPr lang="en-US" altLang="zh-CN"/>
          </a:p>
          <a:p>
            <a:pPr>
              <a:defRPr/>
            </a:pPr>
            <a:endParaRPr lang="zh-CN" altLang="en-US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30725" name="组合 29"/>
          <p:cNvGrpSpPr/>
          <p:nvPr/>
        </p:nvGrpSpPr>
        <p:grpSpPr bwMode="auto">
          <a:xfrm>
            <a:off x="2536031" y="2411466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"/>
            </a:p>
          </p:txBody>
        </p:sp>
        <p:grpSp>
          <p:nvGrpSpPr>
            <p:cNvPr id="30727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0728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grpSp>
              <p:nvGrpSpPr>
                <p:cNvPr id="30733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7144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24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</p:grpSp>
          </p:grpSp>
          <p:grpSp>
            <p:nvGrpSpPr>
              <p:cNvPr id="30729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altLang="zh-CN" dirty="0"/>
              <a:t>2</a:t>
            </a:r>
            <a:r>
              <a:rPr dirty="0"/>
              <a:t>：</a:t>
            </a:r>
            <a:r>
              <a:rPr lang="zh-CN" altLang="en-US" dirty="0"/>
              <a:t>用户注册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根据提示输入以下信息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选择卡号（提供以“</a:t>
            </a:r>
            <a:r>
              <a:rPr lang="en-US" altLang="zh-CN" dirty="0"/>
              <a:t>139</a:t>
            </a:r>
            <a:r>
              <a:rPr lang="zh-CN" altLang="en-US" dirty="0"/>
              <a:t>”开头的</a:t>
            </a:r>
            <a:r>
              <a:rPr lang="en-US" altLang="zh-CN" dirty="0"/>
              <a:t>9</a:t>
            </a:r>
            <a:r>
              <a:rPr lang="zh-CN" altLang="en-US" dirty="0"/>
              <a:t>个随机卡号</a:t>
            </a:r>
            <a:r>
              <a:rPr lang="en-US" altLang="zh-CN" dirty="0"/>
              <a:t>,</a:t>
            </a:r>
            <a:r>
              <a:rPr lang="zh-CN" altLang="en-US" dirty="0"/>
              <a:t>每行</a:t>
            </a:r>
            <a:r>
              <a:rPr lang="en-US" altLang="zh-CN" dirty="0"/>
              <a:t>3</a:t>
            </a:r>
            <a:r>
              <a:rPr lang="zh-CN" altLang="en-US" dirty="0"/>
              <a:t>个）</a:t>
            </a:r>
            <a:endParaRPr lang="en-US" altLang="zh-CN" dirty="0"/>
          </a:p>
          <a:p>
            <a:pPr lvl="2">
              <a:defRPr/>
            </a:pPr>
            <a:r>
              <a:rPr lang="zh-CN" altLang="zh-CN" dirty="0"/>
              <a:t>选择套餐</a:t>
            </a:r>
            <a:r>
              <a:rPr lang="zh-CN" altLang="en-US" dirty="0"/>
              <a:t>（话唠套餐、网虫套餐、超人套餐）</a:t>
            </a:r>
            <a:endParaRPr lang="en-US" altLang="zh-CN" dirty="0"/>
          </a:p>
          <a:p>
            <a:pPr lvl="2">
              <a:defRPr/>
            </a:pPr>
            <a:r>
              <a:rPr lang="zh-CN" altLang="zh-CN" dirty="0"/>
              <a:t>输入用户名、密码信息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输入预存话费金额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成功保存信息并提示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卡号、用户名、当前余额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套餐信息</a:t>
            </a:r>
            <a:endParaRPr lang="en-US" altLang="zh-CN" dirty="0"/>
          </a:p>
          <a:p>
            <a:pPr lvl="2">
              <a:defRPr/>
            </a:pPr>
            <a:endParaRPr lang="zh-CN" altLang="en-US" dirty="0"/>
          </a:p>
        </p:txBody>
      </p:sp>
      <p:pic>
        <p:nvPicPr>
          <p:cNvPr id="22" name="图片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22" y="2588051"/>
            <a:ext cx="3133725" cy="2557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200025" y="922655"/>
            <a:ext cx="436880" cy="532130"/>
            <a:chOff x="1558" y="3826"/>
            <a:chExt cx="688" cy="838"/>
          </a:xfrm>
        </p:grpSpPr>
        <p:sp>
          <p:nvSpPr>
            <p:cNvPr id="48" name="TextBox 65"/>
            <p:cNvSpPr txBox="1"/>
            <p:nvPr/>
          </p:nvSpPr>
          <p:spPr>
            <a:xfrm>
              <a:off x="1558" y="42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49" name="图片 48" descr="C:\Users\Lenovo\Desktop\icon\作业指导书.png作业指导书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675" y="3826"/>
              <a:ext cx="454" cy="44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altLang="zh-CN" dirty="0"/>
              <a:t>2</a:t>
            </a:r>
            <a:r>
              <a:rPr dirty="0"/>
              <a:t>：</a:t>
            </a:r>
            <a:r>
              <a:rPr lang="zh-CN" altLang="en-US" dirty="0"/>
              <a:t>用户注册</a:t>
            </a:r>
            <a:r>
              <a:rPr lang="en-US" altLang="zh-CN" dirty="0"/>
              <a:t>3-2</a:t>
            </a:r>
            <a:endParaRPr dirty="0"/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生成随机卡号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以“</a:t>
            </a:r>
            <a:r>
              <a:rPr lang="en-US" altLang="zh-CN" dirty="0"/>
              <a:t>139</a:t>
            </a:r>
            <a:r>
              <a:rPr lang="zh-CN" altLang="en-US" dirty="0"/>
              <a:t>”开头，后面拼接</a:t>
            </a:r>
            <a:r>
              <a:rPr lang="en-US" altLang="zh-CN" dirty="0"/>
              <a:t>8</a:t>
            </a:r>
            <a:r>
              <a:rPr lang="zh-CN" altLang="en-US" dirty="0"/>
              <a:t>位随机数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使用</a:t>
            </a:r>
            <a:r>
              <a:rPr lang="en-US" altLang="zh-CN" dirty="0" err="1"/>
              <a:t>java.util.Random</a:t>
            </a:r>
            <a:r>
              <a:rPr lang="en-US" altLang="zh-CN" dirty="0"/>
              <a:t>()</a:t>
            </a:r>
            <a:r>
              <a:rPr lang="zh-CN" altLang="en-US" dirty="0"/>
              <a:t>类生成指定位数的随机数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如随机卡号已注册则重新生成，使用循环</a:t>
            </a:r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en-US" altLang="zh-CN" dirty="0"/>
              <a:t>流量单位为MB,如以GB为单位显示，需换算</a:t>
            </a:r>
          </a:p>
          <a:p>
            <a:pPr lvl="1">
              <a:defRPr/>
            </a:pPr>
            <a:r>
              <a:rPr lang="en-US" altLang="zh-CN" dirty="0"/>
              <a:t>1GB=1024MB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34315" y="735330"/>
            <a:ext cx="436880" cy="532130"/>
            <a:chOff x="3650" y="2743"/>
            <a:chExt cx="688" cy="838"/>
          </a:xfrm>
        </p:grpSpPr>
        <p:sp>
          <p:nvSpPr>
            <p:cNvPr id="37" name="TextBox 65"/>
            <p:cNvSpPr txBox="1"/>
            <p:nvPr/>
          </p:nvSpPr>
          <p:spPr>
            <a:xfrm>
              <a:off x="3650" y="3195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38" name="图片 37" descr="C:\Users\Lenovo\Desktop\icon\放大镜.png放大镜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3774" y="2743"/>
              <a:ext cx="440" cy="441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66700" y="2592070"/>
            <a:ext cx="436880" cy="610870"/>
            <a:chOff x="4714" y="1370"/>
            <a:chExt cx="688" cy="962"/>
          </a:xfrm>
        </p:grpSpPr>
        <p:sp>
          <p:nvSpPr>
            <p:cNvPr id="24" name="TextBox 65"/>
            <p:cNvSpPr txBox="1"/>
            <p:nvPr/>
          </p:nvSpPr>
          <p:spPr>
            <a:xfrm>
              <a:off x="4714" y="1946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5" name="图片 24" descr="C:\Users\Lenovo\Desktop\icon\提示.png提示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4762" y="1370"/>
              <a:ext cx="592" cy="592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dirty="0"/>
              <a:t>2</a:t>
            </a:r>
            <a:r>
              <a:rPr dirty="0"/>
              <a:t>：</a:t>
            </a:r>
            <a:r>
              <a:rPr lang="zh-CN" altLang="en-US" dirty="0"/>
              <a:t>用户注册</a:t>
            </a:r>
            <a:r>
              <a:rPr lang="en-US" altLang="zh-CN" dirty="0"/>
              <a:t>3-3</a:t>
            </a:r>
            <a:endParaRPr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在主菜单中选择</a:t>
            </a:r>
            <a:r>
              <a:rPr lang="en-US" altLang="zh-CN" dirty="0"/>
              <a:t>1</a:t>
            </a:r>
            <a:r>
              <a:rPr lang="zh-CN" altLang="en-US" dirty="0"/>
              <a:t>，测试用户注册功能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选择卡号、套餐、用户名、密码、预存话费金额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流程是否完整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提示信息、生成的卡号是否符合要求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显示注册成功信息是否完整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卡号、用户名、当前余额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套餐信息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要求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互相验证完成的程序功能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小组长检查本组完成情况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84150" y="86995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7A05DC-A163-4A32-9DC8-DEF102F97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常见问题及解决办法</a:t>
            </a:r>
            <a:endParaRPr lang="en-US" altLang="zh-CN"/>
          </a:p>
          <a:p>
            <a:pPr>
              <a:defRPr/>
            </a:pPr>
            <a:r>
              <a:rPr lang="zh-CN" altLang="en-US"/>
              <a:t>代码规范问题</a:t>
            </a:r>
          </a:p>
          <a:p>
            <a:pPr>
              <a:defRPr/>
            </a:pPr>
            <a:r>
              <a:rPr lang="zh-CN" altLang="en-US"/>
              <a:t>调试技巧</a:t>
            </a:r>
            <a:endParaRPr lang="en-US" altLang="zh-CN"/>
          </a:p>
          <a:p>
            <a:pPr>
              <a:defRPr/>
            </a:pPr>
            <a:endParaRPr lang="zh-CN" altLang="en-US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30725" name="组合 29"/>
          <p:cNvGrpSpPr/>
          <p:nvPr/>
        </p:nvGrpSpPr>
        <p:grpSpPr bwMode="auto">
          <a:xfrm>
            <a:off x="2536031" y="2411466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"/>
            </a:p>
          </p:txBody>
        </p:sp>
        <p:grpSp>
          <p:nvGrpSpPr>
            <p:cNvPr id="30727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0728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grpSp>
              <p:nvGrpSpPr>
                <p:cNvPr id="30733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7144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24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</p:grpSp>
          </p:grpSp>
          <p:grpSp>
            <p:nvGrpSpPr>
              <p:cNvPr id="30729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dirty="0"/>
              <a:t>3</a:t>
            </a:r>
            <a:r>
              <a:rPr dirty="0"/>
              <a:t>：</a:t>
            </a:r>
            <a:r>
              <a:rPr lang="zh-CN" altLang="zh-CN" dirty="0"/>
              <a:t>本月账单查询</a:t>
            </a:r>
            <a:r>
              <a:rPr lang="en-US" altLang="zh-CN" dirty="0"/>
              <a:t>2-1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943788"/>
            <a:ext cx="7762875" cy="339466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</a:p>
          <a:p>
            <a:pPr lvl="1">
              <a:defRPr/>
            </a:pPr>
            <a:r>
              <a:rPr lang="zh-CN" altLang="en-US" dirty="0"/>
              <a:t>显示当前卡号本月的消费数据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卡号</a:t>
            </a:r>
            <a:endParaRPr lang="en-US" altLang="zh-CN" dirty="0"/>
          </a:p>
          <a:p>
            <a:pPr lvl="2">
              <a:defRPr/>
            </a:pPr>
            <a:r>
              <a:rPr lang="zh-CN" altLang="zh-CN" dirty="0"/>
              <a:t>套餐月资费</a:t>
            </a:r>
            <a:endParaRPr lang="en-US" altLang="zh-CN" dirty="0"/>
          </a:p>
          <a:p>
            <a:pPr lvl="2">
              <a:defRPr/>
            </a:pPr>
            <a:r>
              <a:rPr lang="zh-CN" altLang="zh-CN" dirty="0"/>
              <a:t>合计</a:t>
            </a:r>
            <a:r>
              <a:rPr lang="zh-CN" altLang="en-US" dirty="0"/>
              <a:t>（</a:t>
            </a:r>
            <a:r>
              <a:rPr lang="zh-CN" altLang="zh-CN" dirty="0"/>
              <a:t>是套餐固定资费和超出套餐使用费用总和</a:t>
            </a:r>
            <a:r>
              <a:rPr lang="zh-CN" altLang="en-US" dirty="0"/>
              <a:t>）</a:t>
            </a:r>
            <a:endParaRPr lang="zh-CN" altLang="zh-CN" dirty="0"/>
          </a:p>
          <a:p>
            <a:pPr lvl="2">
              <a:defRPr/>
            </a:pPr>
            <a:r>
              <a:rPr lang="zh-CN" altLang="en-US" dirty="0"/>
              <a:t>账户余额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21" name="图片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58" y="2858461"/>
            <a:ext cx="3014216" cy="23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-105410" y="3250565"/>
            <a:ext cx="5717540" cy="16122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  <a:defRPr sz="2400" b="1" kern="120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001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001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573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803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ADA"/>
              </a:buClr>
              <a:buFont typeface="Wingdings" panose="05000000000000000000" charset="0"/>
              <a:buChar char="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52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zh-CN" altLang="en-US" dirty="0"/>
              <a:t>使用StringBuffer拼字符串</a:t>
            </a:r>
          </a:p>
          <a:p>
            <a:pPr lvl="1">
              <a:defRPr/>
            </a:pPr>
            <a:r>
              <a:rPr lang="zh-CN" altLang="en-US" dirty="0"/>
              <a:t>金额保留1位小数</a:t>
            </a:r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544195" y="4079240"/>
            <a:ext cx="5001895" cy="10763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buClr>
                <a:schemeClr val="folHlink"/>
              </a:buClr>
              <a:buSzPct val="60000"/>
            </a:pPr>
            <a:r>
              <a:rPr altLang="en-US" sz="1600" b="1" dirty="0">
                <a:solidFill>
                  <a:schemeClr val="accent5">
                    <a:lumMod val="10000"/>
                  </a:schemeClr>
                </a:solidFill>
              </a:rPr>
              <a:t>DecimalFormat format= new DecimalFormat(“#.0”);//定义格式化器</a:t>
            </a: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altLang="en-US" sz="1600" b="1" dirty="0">
                <a:solidFill>
                  <a:schemeClr val="accent5">
                    <a:lumMod val="10000"/>
                  </a:schemeClr>
                </a:solidFill>
              </a:rPr>
              <a:t>//保留1位小数显示</a:t>
            </a:r>
          </a:p>
          <a:p>
            <a:pPr indent="-342900" defTabSz="381000">
              <a:buClr>
                <a:schemeClr val="folHlink"/>
              </a:buClr>
              <a:buSzPct val="60000"/>
            </a:pPr>
            <a:r>
              <a:rPr altLang="en-US" sz="1600" b="1" dirty="0">
                <a:solidFill>
                  <a:schemeClr val="accent5">
                    <a:lumMod val="10000"/>
                  </a:schemeClr>
                </a:solidFill>
              </a:rPr>
              <a:t>String data = formatData.format(7.12345);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72415" y="86614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66700" y="2807335"/>
            <a:ext cx="436880" cy="610870"/>
            <a:chOff x="4714" y="1370"/>
            <a:chExt cx="688" cy="962"/>
          </a:xfrm>
        </p:grpSpPr>
        <p:sp>
          <p:nvSpPr>
            <p:cNvPr id="4" name="TextBox 65"/>
            <p:cNvSpPr txBox="1"/>
            <p:nvPr/>
          </p:nvSpPr>
          <p:spPr>
            <a:xfrm>
              <a:off x="4714" y="1946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6" name="图片 5" descr="C:\Users\Lenovo\Desktop\icon\提示.png提示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4762" y="1370"/>
              <a:ext cx="592" cy="592"/>
            </a:xfrm>
            <a:prstGeom prst="rect">
              <a:avLst/>
            </a:prstGeom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45" y="207681"/>
            <a:ext cx="8238490" cy="70687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3</a:t>
            </a:r>
            <a:r>
              <a:rPr lang="zh-CN" altLang="en-US" dirty="0"/>
              <a:t>：本月账单查询</a:t>
            </a:r>
            <a:r>
              <a:rPr lang="en-US" altLang="zh-CN" dirty="0"/>
              <a:t>2-2</a:t>
            </a:r>
            <a:endParaRPr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87298"/>
            <a:ext cx="7762875" cy="339466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在二级菜单中选择</a:t>
            </a:r>
            <a:r>
              <a:rPr lang="en-US" altLang="zh-CN" dirty="0"/>
              <a:t>1</a:t>
            </a:r>
            <a:r>
              <a:rPr lang="zh-CN" altLang="en-US" dirty="0"/>
              <a:t>，测试本月账单查询功能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能够正确显示以下信息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卡号</a:t>
            </a:r>
            <a:endParaRPr lang="en-US" altLang="zh-CN" dirty="0"/>
          </a:p>
          <a:p>
            <a:pPr lvl="2">
              <a:defRPr/>
            </a:pPr>
            <a:r>
              <a:rPr lang="zh-CN" altLang="zh-CN" dirty="0"/>
              <a:t>套餐月资费</a:t>
            </a:r>
            <a:endParaRPr lang="en-US" altLang="zh-CN" dirty="0"/>
          </a:p>
          <a:p>
            <a:pPr lvl="2">
              <a:defRPr/>
            </a:pPr>
            <a:r>
              <a:rPr lang="zh-CN" altLang="zh-CN" dirty="0"/>
              <a:t>合计</a:t>
            </a:r>
            <a:r>
              <a:rPr lang="zh-CN" altLang="en-US" dirty="0"/>
              <a:t>（</a:t>
            </a:r>
            <a:r>
              <a:rPr lang="zh-CN" altLang="zh-CN" dirty="0"/>
              <a:t>是套餐固定资费和超出套餐使用费用总和</a:t>
            </a:r>
            <a:r>
              <a:rPr lang="zh-CN" altLang="en-US" dirty="0"/>
              <a:t>）</a:t>
            </a:r>
            <a:endParaRPr lang="zh-CN" altLang="zh-CN" dirty="0"/>
          </a:p>
          <a:p>
            <a:pPr lvl="2">
              <a:defRPr/>
            </a:pPr>
            <a:r>
              <a:rPr lang="zh-CN" altLang="en-US" dirty="0"/>
              <a:t>账户余额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要求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互相验证完成的程序功能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小组长检查本组完成情况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12395" y="101346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</a:t>
            </a:r>
            <a:r>
              <a:rPr lang="en-US" dirty="0"/>
              <a:t>4</a:t>
            </a:r>
            <a:r>
              <a:rPr dirty="0"/>
              <a:t>：</a:t>
            </a:r>
            <a:r>
              <a:rPr lang="zh-CN" altLang="en-US" dirty="0"/>
              <a:t>套餐余量查询</a:t>
            </a:r>
            <a:r>
              <a:rPr lang="en-US" altLang="zh-CN" dirty="0"/>
              <a:t>3-1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</a:p>
          <a:p>
            <a:pPr lvl="1">
              <a:defRPr/>
            </a:pPr>
            <a:r>
              <a:rPr lang="zh-CN" altLang="en-US" dirty="0"/>
              <a:t>显示当前卡号套餐余量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话唠卡：显示通话时长、短信条数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网虫卡：显示上网流量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超人卡：显示通话时长</a:t>
            </a:r>
            <a:endParaRPr lang="en-US" altLang="zh-CN" dirty="0"/>
          </a:p>
          <a:p>
            <a:pPr marL="914400" lvl="2" indent="0">
              <a:buNone/>
              <a:defRPr/>
            </a:pPr>
            <a:r>
              <a:rPr lang="zh-CN" altLang="en-US" dirty="0"/>
              <a:t>短信条数、上网流量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上网流量显示单位为</a:t>
            </a:r>
            <a:r>
              <a:rPr lang="en-US" altLang="zh-CN" dirty="0"/>
              <a:t>GB</a:t>
            </a:r>
            <a:endParaRPr lang="en-US" altLang="zh-CN" sz="1500" dirty="0">
              <a:solidFill>
                <a:srgbClr val="FF0000"/>
              </a:solidFill>
              <a:ea typeface="+mn-ea"/>
            </a:endParaRPr>
          </a:p>
          <a:p>
            <a:pPr marL="914400" lvl="2" indent="0">
              <a:buNone/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23" name="图片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77" y="2324586"/>
            <a:ext cx="2709863" cy="2443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271780" y="922655"/>
            <a:ext cx="436880" cy="532130"/>
            <a:chOff x="1558" y="3826"/>
            <a:chExt cx="688" cy="838"/>
          </a:xfrm>
        </p:grpSpPr>
        <p:sp>
          <p:nvSpPr>
            <p:cNvPr id="48" name="TextBox 65"/>
            <p:cNvSpPr txBox="1"/>
            <p:nvPr/>
          </p:nvSpPr>
          <p:spPr>
            <a:xfrm>
              <a:off x="1558" y="42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49" name="图片 48" descr="C:\Users\Lenovo\Desktop\icon\作业指导书.png作业指导书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675" y="3826"/>
              <a:ext cx="454" cy="44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4</a:t>
            </a:r>
            <a:r>
              <a:rPr lang="zh-CN" altLang="en-US" dirty="0"/>
              <a:t>：套餐余量查询</a:t>
            </a:r>
            <a:r>
              <a:rPr lang="en-US" altLang="zh-CN" dirty="0"/>
              <a:t>3-2</a:t>
            </a:r>
            <a:endParaRPr dirty="0"/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类型判断：明确当前套餐的具体类型，使用</a:t>
            </a:r>
            <a:r>
              <a:rPr lang="en-US" altLang="zh-CN" dirty="0" err="1"/>
              <a:t>instanceof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向下转型：显示信息时，转为具体套餐类型</a:t>
            </a:r>
            <a:endParaRPr lang="en-US" altLang="zh-CN" dirty="0"/>
          </a:p>
          <a:p>
            <a:pPr>
              <a:defRPr/>
            </a:pPr>
            <a:r>
              <a:rPr lang="zh-CN" altLang="zh-CN" dirty="0"/>
              <a:t>套餐余量的计算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当套餐数据</a:t>
            </a:r>
            <a:r>
              <a:rPr lang="en-US" altLang="zh-CN" dirty="0"/>
              <a:t>&gt;</a:t>
            </a:r>
            <a:r>
              <a:rPr lang="zh-CN" altLang="en-US" dirty="0"/>
              <a:t>实际使用数据时：</a:t>
            </a:r>
            <a:r>
              <a:rPr lang="zh-CN" altLang="zh-CN" dirty="0"/>
              <a:t>套餐</a:t>
            </a:r>
            <a:r>
              <a:rPr lang="zh-CN" altLang="en-US" dirty="0"/>
              <a:t>余量为两数之差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当套餐数据</a:t>
            </a:r>
            <a:r>
              <a:rPr lang="en-US" altLang="zh-CN" dirty="0"/>
              <a:t>&lt;=</a:t>
            </a:r>
            <a:r>
              <a:rPr lang="zh-CN" altLang="en-US" dirty="0"/>
              <a:t>实际使用数据时：</a:t>
            </a:r>
            <a:r>
              <a:rPr lang="zh-CN" altLang="zh-CN" dirty="0"/>
              <a:t>套餐</a:t>
            </a:r>
            <a:r>
              <a:rPr lang="zh-CN" altLang="en-US" dirty="0"/>
              <a:t>余量为</a:t>
            </a:r>
            <a:r>
              <a:rPr lang="en-US" altLang="zh-CN" dirty="0"/>
              <a:t>0</a:t>
            </a:r>
          </a:p>
          <a:p>
            <a:pPr lvl="1"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236855" y="952500"/>
            <a:ext cx="436880" cy="532130"/>
            <a:chOff x="3650" y="2743"/>
            <a:chExt cx="688" cy="838"/>
          </a:xfrm>
        </p:grpSpPr>
        <p:sp>
          <p:nvSpPr>
            <p:cNvPr id="37" name="TextBox 65"/>
            <p:cNvSpPr txBox="1"/>
            <p:nvPr/>
          </p:nvSpPr>
          <p:spPr>
            <a:xfrm>
              <a:off x="3650" y="3195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38" name="图片 37" descr="C:\Users\Lenovo\Desktop\icon\放大镜.png放大镜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3774" y="2743"/>
              <a:ext cx="440" cy="441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3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3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4</a:t>
            </a:r>
            <a:r>
              <a:rPr lang="zh-CN" altLang="en-US" dirty="0"/>
              <a:t>：套餐余量查询</a:t>
            </a:r>
            <a:r>
              <a:rPr lang="en-US" altLang="zh-CN" dirty="0"/>
              <a:t>3-3</a:t>
            </a:r>
            <a:endParaRPr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在二级菜单中选择</a:t>
            </a:r>
            <a:r>
              <a:rPr lang="en-US" altLang="zh-CN" dirty="0"/>
              <a:t>2</a:t>
            </a:r>
            <a:r>
              <a:rPr lang="zh-CN" altLang="en-US" dirty="0"/>
              <a:t>，测试套餐余量查询功能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正确显示当前卡套餐余量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不同套餐显示不同的内容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要求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互相验证完成的程序功能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小组长检查本组完成情况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12395" y="941705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常见问题及解决办法</a:t>
            </a:r>
            <a:endParaRPr lang="en-US" altLang="zh-CN"/>
          </a:p>
          <a:p>
            <a:pPr>
              <a:defRPr/>
            </a:pPr>
            <a:r>
              <a:rPr lang="zh-CN" altLang="en-US"/>
              <a:t>代码规范问题</a:t>
            </a:r>
          </a:p>
          <a:p>
            <a:pPr>
              <a:defRPr/>
            </a:pPr>
            <a:r>
              <a:rPr lang="zh-CN" altLang="en-US"/>
              <a:t>调试技巧</a:t>
            </a:r>
            <a:endParaRPr lang="en-US" altLang="zh-CN"/>
          </a:p>
          <a:p>
            <a:pPr>
              <a:defRPr/>
            </a:pPr>
            <a:endParaRPr lang="zh-CN" altLang="en-US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30725" name="组合 29"/>
          <p:cNvGrpSpPr/>
          <p:nvPr/>
        </p:nvGrpSpPr>
        <p:grpSpPr bwMode="auto">
          <a:xfrm>
            <a:off x="2536031" y="2411466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"/>
            </a:p>
          </p:txBody>
        </p:sp>
        <p:grpSp>
          <p:nvGrpSpPr>
            <p:cNvPr id="30727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0728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grpSp>
              <p:nvGrpSpPr>
                <p:cNvPr id="30733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7144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24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</p:grpSp>
          </p:grpSp>
          <p:grpSp>
            <p:nvGrpSpPr>
              <p:cNvPr id="30729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5</a:t>
            </a:r>
            <a:r>
              <a:rPr lang="zh-CN" altLang="en-US" dirty="0"/>
              <a:t>：添加和打印消费清单</a:t>
            </a:r>
            <a:r>
              <a:rPr lang="en-US" altLang="zh-CN" dirty="0"/>
              <a:t>2-1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</a:p>
          <a:p>
            <a:pPr lvl="1">
              <a:defRPr/>
            </a:pPr>
            <a:r>
              <a:rPr lang="zh-CN" altLang="en-US" dirty="0"/>
              <a:t>需求</a:t>
            </a:r>
            <a:r>
              <a:rPr lang="en-US" altLang="zh-CN" dirty="0"/>
              <a:t>1</a:t>
            </a:r>
            <a:r>
              <a:rPr lang="zh-CN" altLang="en-US" dirty="0"/>
              <a:t>：保存当前卡号的一条消费数据，内容包括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卡号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消费类型：通话、短信、上网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消费数据：</a:t>
            </a:r>
            <a:r>
              <a:rPr lang="en-US" altLang="zh-CN" dirty="0"/>
              <a:t>XX</a:t>
            </a:r>
            <a:r>
              <a:rPr lang="zh-CN" altLang="en-US" dirty="0"/>
              <a:t>分钟、</a:t>
            </a:r>
            <a:r>
              <a:rPr lang="en-US" altLang="zh-CN" dirty="0"/>
              <a:t>XX</a:t>
            </a:r>
            <a:r>
              <a:rPr lang="zh-CN" altLang="en-US" dirty="0"/>
              <a:t>条、</a:t>
            </a:r>
            <a:r>
              <a:rPr lang="en-US" altLang="zh-CN" dirty="0"/>
              <a:t>XXMB                 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需求</a:t>
            </a:r>
            <a:r>
              <a:rPr lang="en-US" altLang="zh-CN" dirty="0"/>
              <a:t>2</a:t>
            </a:r>
            <a:r>
              <a:rPr lang="zh-CN" altLang="en-US" dirty="0"/>
              <a:t>：打印消费清单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将当前卡号的消费记录输出到文本文件中        </a:t>
            </a:r>
            <a:endParaRPr lang="en-US" altLang="zh-CN" dirty="0"/>
          </a:p>
          <a:p>
            <a:pPr marL="914400" lvl="2" indent="0">
              <a:buNone/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lvl="2"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12" y="3775316"/>
            <a:ext cx="4893152" cy="9733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00660" y="86614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5</a:t>
            </a:r>
            <a:r>
              <a:rPr lang="zh-CN" altLang="en-US" dirty="0"/>
              <a:t>：添加和打印消费清单</a:t>
            </a:r>
            <a:r>
              <a:rPr lang="en-US" altLang="zh-CN" dirty="0"/>
              <a:t>2-2</a:t>
            </a:r>
            <a:endParaRPr dirty="0"/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使用</a:t>
            </a:r>
            <a:r>
              <a:rPr lang="en-US" altLang="zh-CN" dirty="0"/>
              <a:t>Map</a:t>
            </a:r>
            <a:r>
              <a:rPr lang="zh-CN" altLang="en-US" dirty="0"/>
              <a:t>集合存储消费记录，方便根据卡号查找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Map&lt;</a:t>
            </a:r>
            <a:r>
              <a:rPr lang="en-US" altLang="zh-CN" dirty="0" err="1"/>
              <a:t>String,List</a:t>
            </a:r>
            <a:r>
              <a:rPr lang="en-US" altLang="zh-CN" dirty="0"/>
              <a:t>&lt;</a:t>
            </a:r>
            <a:r>
              <a:rPr lang="en-US" altLang="zh-CN" dirty="0" err="1"/>
              <a:t>ConsumInfo</a:t>
            </a:r>
            <a:r>
              <a:rPr lang="en-US" altLang="zh-CN" dirty="0"/>
              <a:t>&gt;&gt;</a:t>
            </a:r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r>
              <a:rPr lang="zh-CN" altLang="en-US" dirty="0"/>
              <a:t>使用</a:t>
            </a:r>
            <a:r>
              <a:rPr lang="en-US" altLang="zh-CN" dirty="0"/>
              <a:t>I/O</a:t>
            </a:r>
            <a:r>
              <a:rPr lang="zh-CN" altLang="en-US" dirty="0"/>
              <a:t>技术将集合中信息写入文件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2066879"/>
            <a:ext cx="3888432" cy="918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194945" y="798195"/>
            <a:ext cx="436880" cy="610870"/>
            <a:chOff x="4714" y="1370"/>
            <a:chExt cx="688" cy="962"/>
          </a:xfrm>
        </p:grpSpPr>
        <p:sp>
          <p:nvSpPr>
            <p:cNvPr id="24" name="TextBox 65"/>
            <p:cNvSpPr txBox="1"/>
            <p:nvPr/>
          </p:nvSpPr>
          <p:spPr>
            <a:xfrm>
              <a:off x="4714" y="1946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5" name="图片 24" descr="C:\Users\Lenovo\Desktop\icon\提示.png提示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4762" y="1370"/>
              <a:ext cx="592" cy="592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6</a:t>
            </a:r>
            <a:r>
              <a:rPr lang="zh-CN" altLang="en-US" dirty="0"/>
              <a:t>：使用嗖嗖</a:t>
            </a:r>
            <a:r>
              <a:rPr lang="en-US" altLang="zh-CN" dirty="0"/>
              <a:t>4-1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模拟嗖嗖用户消费，并添加消费记录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预定</a:t>
            </a:r>
            <a:r>
              <a:rPr lang="en-US" altLang="zh-CN" dirty="0"/>
              <a:t>6</a:t>
            </a:r>
            <a:r>
              <a:rPr lang="zh-CN" altLang="en-US" dirty="0"/>
              <a:t>个消费场景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场景</a:t>
            </a:r>
            <a:r>
              <a:rPr lang="en-US" altLang="zh-CN" dirty="0"/>
              <a:t>1</a:t>
            </a:r>
            <a:r>
              <a:rPr lang="zh-CN" altLang="en-US" dirty="0"/>
              <a:t>：问候客户，谁知其如此难缠  通话</a:t>
            </a:r>
            <a:r>
              <a:rPr lang="en-US" altLang="zh-CN" dirty="0"/>
              <a:t>90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场景</a:t>
            </a:r>
            <a:r>
              <a:rPr lang="en-US" altLang="zh-CN" dirty="0"/>
              <a:t>2</a:t>
            </a:r>
            <a:r>
              <a:rPr lang="zh-CN" altLang="en-US" dirty="0"/>
              <a:t>：通知朋友手机换号，发送短信</a:t>
            </a:r>
            <a:r>
              <a:rPr lang="en-US" altLang="zh-CN" dirty="0"/>
              <a:t>50</a:t>
            </a:r>
            <a:r>
              <a:rPr lang="zh-CN" altLang="en-US" dirty="0"/>
              <a:t>条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场景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zh-CN" dirty="0"/>
              <a:t>参与环境保护实施方案问卷调查</a:t>
            </a:r>
            <a:r>
              <a:rPr lang="en-US" altLang="zh-CN" dirty="0"/>
              <a:t>   </a:t>
            </a:r>
            <a:r>
              <a:rPr lang="zh-CN" altLang="zh-CN" dirty="0"/>
              <a:t>发送短信</a:t>
            </a:r>
            <a:r>
              <a:rPr lang="en-US" altLang="zh-CN" dirty="0"/>
              <a:t>5</a:t>
            </a:r>
            <a:r>
              <a:rPr lang="zh-CN" altLang="zh-CN" dirty="0"/>
              <a:t>条</a:t>
            </a:r>
            <a:endParaRPr lang="en-US" altLang="zh-CN" dirty="0"/>
          </a:p>
          <a:p>
            <a:pPr lvl="2">
              <a:defRPr/>
            </a:pPr>
            <a:r>
              <a:rPr lang="en-US" altLang="zh-CN" dirty="0"/>
              <a:t>……</a:t>
            </a:r>
          </a:p>
          <a:p>
            <a:pPr lvl="1">
              <a:defRPr/>
            </a:pPr>
            <a:r>
              <a:rPr lang="zh-CN" altLang="en-US" dirty="0"/>
              <a:t>录入手机号后，随机进入某个场景</a:t>
            </a:r>
            <a:endParaRPr lang="en-US" altLang="zh-CN" dirty="0">
              <a:solidFill>
                <a:srgbClr val="FF0000"/>
              </a:solidFill>
            </a:endParaRPr>
          </a:p>
          <a:p>
            <a:pPr lvl="2">
              <a:defRPr/>
            </a:pPr>
            <a:r>
              <a:rPr lang="zh-CN" altLang="en-US" dirty="0"/>
              <a:t>当前套餐支持此类消费：则变更用户数据、添加消费记录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当前套餐不支持此类消费：重新执行此操作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271780" y="850900"/>
            <a:ext cx="436880" cy="532130"/>
            <a:chOff x="1558" y="3826"/>
            <a:chExt cx="688" cy="838"/>
          </a:xfrm>
        </p:grpSpPr>
        <p:sp>
          <p:nvSpPr>
            <p:cNvPr id="48" name="TextBox 65"/>
            <p:cNvSpPr txBox="1"/>
            <p:nvPr/>
          </p:nvSpPr>
          <p:spPr>
            <a:xfrm>
              <a:off x="1558" y="42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49" name="图片 48" descr="C:\Users\Lenovo\Desktop\icon\作业指导书.png作业指导书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675" y="3826"/>
              <a:ext cx="454" cy="44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ym typeface="+mn-ea"/>
              </a:rPr>
              <a:t>本课目标</a:t>
            </a:r>
            <a:endParaRPr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学完本次课程后，你能够：</a:t>
            </a:r>
            <a:endParaRPr lang="zh-CN" altLang="en-US" dirty="0"/>
          </a:p>
          <a:p>
            <a:pPr lvl="1">
              <a:defRPr/>
            </a:pPr>
            <a:r>
              <a:rPr lang="zh-CN" altLang="en-US" dirty="0"/>
              <a:t>掌握面向对象设计的思想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掌握封装、继承、多态、接口的使用</a:t>
            </a:r>
            <a:endParaRPr lang="en-US" altLang="zh-CN" dirty="0"/>
          </a:p>
          <a:p>
            <a:pPr lvl="1">
              <a:defRPr/>
            </a:pPr>
            <a:r>
              <a:rPr lang="zh-CN" altLang="en-US" dirty="0">
                <a:sym typeface="+mn-ea"/>
              </a:rPr>
              <a:t>理解合理运用</a:t>
            </a:r>
            <a:r>
              <a:rPr lang="zh-CN" altLang="en-US" dirty="0"/>
              <a:t>异常处理的方法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掌握集合框架存储数据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掌握</a:t>
            </a:r>
            <a:r>
              <a:rPr lang="en-US" altLang="zh-CN" dirty="0"/>
              <a:t>I/O</a:t>
            </a:r>
            <a:r>
              <a:rPr lang="zh-CN" altLang="en-US" dirty="0"/>
              <a:t>操作实现对文件的读写</a:t>
            </a:r>
          </a:p>
          <a:p>
            <a:pPr>
              <a:defRPr/>
            </a:pPr>
            <a:endParaRPr lang="en-US" altLang="zh-CN" dirty="0"/>
          </a:p>
        </p:txBody>
      </p:sp>
      <p:pic>
        <p:nvPicPr>
          <p:cNvPr id="5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65" y="1220342"/>
            <a:ext cx="535781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61" y="1599091"/>
            <a:ext cx="535781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833" y="1652390"/>
            <a:ext cx="48220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61" y="2300462"/>
            <a:ext cx="535781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84" y="1220342"/>
            <a:ext cx="48220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用例</a:t>
            </a:r>
            <a:r>
              <a:rPr lang="en-US" altLang="zh-CN" dirty="0"/>
              <a:t>6</a:t>
            </a:r>
            <a:r>
              <a:rPr lang="zh-CN" altLang="en-US" dirty="0"/>
              <a:t>：使用嗖嗖</a:t>
            </a:r>
            <a:r>
              <a:rPr lang="en-US" altLang="zh-CN" dirty="0"/>
              <a:t>4-2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当进入场景后，模拟消费过程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套餐余量充足：不扣当前余额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套餐余量不足：需扣当前余额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余额充足：按超出套餐资费计费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余额不足：提示用户充值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14" name="图片 13" descr="图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3110316"/>
            <a:ext cx="4121813" cy="138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E:\ACCP8.0\JavaOOP学生用书\Chapter10\截图\图10.14 余额不足的情况.bmp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773" y="3056310"/>
            <a:ext cx="3240360" cy="1494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200025" y="994410"/>
            <a:ext cx="436880" cy="532130"/>
            <a:chOff x="1558" y="3826"/>
            <a:chExt cx="688" cy="838"/>
          </a:xfrm>
        </p:grpSpPr>
        <p:sp>
          <p:nvSpPr>
            <p:cNvPr id="48" name="TextBox 65"/>
            <p:cNvSpPr txBox="1"/>
            <p:nvPr/>
          </p:nvSpPr>
          <p:spPr>
            <a:xfrm>
              <a:off x="1558" y="42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49" name="图片 48" descr="C:\Users\Lenovo\Desktop\icon\作业指导书.png作业指导书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1675" y="3826"/>
              <a:ext cx="454" cy="44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用例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：使用嗖嗖</a:t>
            </a:r>
            <a:r>
              <a:rPr lang="en-US" altLang="zh-CN" dirty="0">
                <a:sym typeface="+mn-ea"/>
              </a:rPr>
              <a:t>4-3</a:t>
            </a:r>
            <a:endParaRPr dirty="0"/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87298"/>
            <a:ext cx="7762875" cy="3394669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定义集合对象保存场景列表并初始化场景信息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生成随机数并进入相应编号的场景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各品牌套餐类实现服务接口，即实现提供服务的功能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65100" y="952500"/>
            <a:ext cx="436880" cy="532130"/>
            <a:chOff x="3650" y="2743"/>
            <a:chExt cx="688" cy="838"/>
          </a:xfrm>
        </p:grpSpPr>
        <p:sp>
          <p:nvSpPr>
            <p:cNvPr id="37" name="TextBox 65"/>
            <p:cNvSpPr txBox="1"/>
            <p:nvPr/>
          </p:nvSpPr>
          <p:spPr>
            <a:xfrm>
              <a:off x="3650" y="3195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38" name="图片 37" descr="C:\Users\Lenovo\Desktop\icon\放大镜.png放大镜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3774" y="2743"/>
              <a:ext cx="440" cy="441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用例6：使用嗖嗖4-4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15365"/>
            <a:ext cx="8008620" cy="339471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在主菜单中选择</a:t>
            </a:r>
            <a:r>
              <a:rPr lang="en-US" altLang="zh-CN" dirty="0"/>
              <a:t>2</a:t>
            </a:r>
            <a:r>
              <a:rPr lang="zh-CN" altLang="en-US" dirty="0"/>
              <a:t>，测试使用嗖嗖功能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录入手机号，能够随机进入场景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当前卡所属套餐支持该场景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变更该卡套餐余额或余额，余额不足时提示信息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调用“套餐余量查询”、“账户余额查询”查看数据变化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使用该卡登录进入二级菜单，选择</a:t>
            </a:r>
            <a:r>
              <a:rPr lang="en-US" altLang="zh-CN" dirty="0"/>
              <a:t>3</a:t>
            </a:r>
            <a:r>
              <a:rPr lang="zh-CN" altLang="en-US" dirty="0"/>
              <a:t>打印消费清单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查看清单中消费数据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要求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互相验证完成的程序功能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小组长检查本组完成情况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12395" y="941705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常见问题及解决办法</a:t>
            </a:r>
            <a:endParaRPr lang="en-US" altLang="zh-CN"/>
          </a:p>
          <a:p>
            <a:pPr>
              <a:defRPr/>
            </a:pPr>
            <a:r>
              <a:rPr lang="zh-CN" altLang="en-US"/>
              <a:t>代码规范问题</a:t>
            </a:r>
          </a:p>
          <a:p>
            <a:pPr>
              <a:defRPr/>
            </a:pPr>
            <a:r>
              <a:rPr lang="zh-CN" altLang="en-US"/>
              <a:t>调试技巧</a:t>
            </a:r>
            <a:endParaRPr lang="en-US" altLang="zh-CN"/>
          </a:p>
          <a:p>
            <a:pPr>
              <a:defRPr/>
            </a:pPr>
            <a:endParaRPr lang="zh-CN" altLang="en-US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30725" name="组合 29"/>
          <p:cNvGrpSpPr/>
          <p:nvPr/>
        </p:nvGrpSpPr>
        <p:grpSpPr bwMode="auto">
          <a:xfrm>
            <a:off x="2536031" y="2411466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0"/>
            </a:p>
          </p:txBody>
        </p:sp>
        <p:grpSp>
          <p:nvGrpSpPr>
            <p:cNvPr id="30727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0728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grpSp>
              <p:nvGrpSpPr>
                <p:cNvPr id="30733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71444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24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00"/>
                  </a:p>
                </p:txBody>
              </p:sp>
            </p:grpSp>
          </p:grpSp>
          <p:grpSp>
            <p:nvGrpSpPr>
              <p:cNvPr id="30729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00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/>
              <a:t>用例</a:t>
            </a:r>
            <a:r>
              <a:rPr lang="en-US" altLang="zh-CN" dirty="0"/>
              <a:t>7</a:t>
            </a:r>
            <a:r>
              <a:rPr lang="zh-CN" altLang="en-US" dirty="0"/>
              <a:t>：</a:t>
            </a:r>
            <a:r>
              <a:rPr lang="zh-CN" altLang="zh-CN" dirty="0"/>
              <a:t>办理退网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</a:p>
          <a:p>
            <a:pPr lvl="1">
              <a:defRPr/>
            </a:pPr>
            <a:r>
              <a:rPr lang="zh-CN" altLang="en-US" dirty="0"/>
              <a:t>从已注册用户列表中删除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退出系统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15" name="图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07" y="2390156"/>
            <a:ext cx="3596571" cy="2278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00660" y="86614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/>
              <a:t>用例</a:t>
            </a:r>
            <a:r>
              <a:rPr lang="en-US" altLang="zh-CN" dirty="0"/>
              <a:t>8</a:t>
            </a:r>
            <a:r>
              <a:rPr lang="zh-CN" altLang="zh-CN" dirty="0"/>
              <a:t>：套餐变更（选做）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</a:p>
          <a:p>
            <a:pPr lvl="1">
              <a:defRPr/>
            </a:pPr>
            <a:r>
              <a:rPr lang="zh-CN" altLang="zh-CN" dirty="0"/>
              <a:t>套餐为当前套餐之外的其他类型，否则显示信息提示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dirty="0"/>
              <a:t>扣除月资费，余额不足提示信息，原数据清零，包括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通话时长、短信条数、上网流量 </a:t>
            </a:r>
            <a:endParaRPr lang="en-US" altLang="zh-CN" sz="1800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  <a:defRPr/>
            </a:pPr>
            <a:endParaRPr lang="en-US" altLang="zh-CN" dirty="0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1" y="2683600"/>
            <a:ext cx="3294366" cy="224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512" y="2697961"/>
            <a:ext cx="3294366" cy="2106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00660" y="86614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用例8：套餐变更（选做）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变更套餐即变更对象的套餐属性，体现面向对象优势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记录用户选择变更的套餐类型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新套餐和原套餐比较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不同：扣费、修改套餐和相关数据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相同：不能变更套餐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236855" y="952500"/>
            <a:ext cx="436880" cy="532130"/>
            <a:chOff x="3650" y="2743"/>
            <a:chExt cx="688" cy="838"/>
          </a:xfrm>
        </p:grpSpPr>
        <p:sp>
          <p:nvSpPr>
            <p:cNvPr id="37" name="TextBox 65"/>
            <p:cNvSpPr txBox="1"/>
            <p:nvPr/>
          </p:nvSpPr>
          <p:spPr>
            <a:xfrm>
              <a:off x="3650" y="3195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38" name="图片 37" descr="C:\Users\Lenovo\Desktop\icon\放大镜.png放大镜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3774" y="2743"/>
              <a:ext cx="440" cy="441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登录后进入二级菜单选择</a:t>
            </a:r>
            <a:r>
              <a:rPr lang="en-US" altLang="zh-CN" dirty="0"/>
              <a:t>4</a:t>
            </a:r>
            <a:r>
              <a:rPr lang="zh-CN" altLang="en-US" dirty="0"/>
              <a:t>，测试</a:t>
            </a:r>
            <a:r>
              <a:rPr lang="zh-CN" altLang="zh-CN" dirty="0"/>
              <a:t>套餐变更</a:t>
            </a:r>
            <a:r>
              <a:rPr lang="zh-CN" altLang="en-US" dirty="0"/>
              <a:t>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选择正确的套餐类型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当前卡数据变更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选择与当前卡相同的套餐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提示错误信息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套餐变量成功，通过查看当前余额、套餐余量检查数据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要求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互相验证完成的程序功能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小组长检查本组完成情况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ym typeface="+mn-ea"/>
              </a:rPr>
              <a:t>用例</a:t>
            </a:r>
            <a:r>
              <a:rPr lang="en-US" altLang="zh-CN" dirty="0">
                <a:sym typeface="+mn-ea"/>
              </a:rPr>
              <a:t>8</a:t>
            </a:r>
            <a:r>
              <a:rPr lang="zh-CN" altLang="zh-CN" dirty="0">
                <a:sym typeface="+mn-ea"/>
              </a:rPr>
              <a:t>：套餐变更（选做）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4150" y="941705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/>
              <a:t>用例</a:t>
            </a:r>
            <a:r>
              <a:rPr lang="en-US" altLang="zh-CN" dirty="0"/>
              <a:t>9</a:t>
            </a:r>
            <a:r>
              <a:rPr lang="zh-CN" altLang="zh-CN" dirty="0"/>
              <a:t>：话费充值（选做）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</a:p>
          <a:p>
            <a:pPr lvl="1">
              <a:defRPr/>
            </a:pPr>
            <a:r>
              <a:rPr lang="zh-CN" altLang="en-US" dirty="0"/>
              <a:t>为指定卡号充值，充值金额至少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endParaRPr lang="en-US" altLang="zh-CN" dirty="0"/>
          </a:p>
          <a:p>
            <a:pPr marL="914400" lvl="2" indent="0">
              <a:buNone/>
              <a:defRPr/>
            </a:pPr>
            <a:endParaRPr lang="en-US" altLang="zh-CN" dirty="0"/>
          </a:p>
        </p:txBody>
      </p:sp>
      <p:pic>
        <p:nvPicPr>
          <p:cNvPr id="15" name="图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66" y="1985650"/>
            <a:ext cx="3888432" cy="19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200660" y="86614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dirty="0"/>
              <a:t>用例</a:t>
            </a:r>
            <a:r>
              <a:rPr lang="en-US" altLang="zh-CN" dirty="0"/>
              <a:t>10</a:t>
            </a:r>
            <a:r>
              <a:rPr lang="zh-CN" altLang="zh-CN" dirty="0"/>
              <a:t>：查看资费说明（选做）</a:t>
            </a:r>
            <a:endParaRPr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需求说明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为方便用户查看资费，将文本文件（资费说明</a:t>
            </a:r>
            <a:r>
              <a:rPr lang="en-US" altLang="zh-CN" dirty="0"/>
              <a:t>.txt</a:t>
            </a:r>
            <a:r>
              <a:rPr lang="zh-CN" altLang="en-US" dirty="0"/>
              <a:t>）中的信息输出</a:t>
            </a:r>
          </a:p>
          <a:p>
            <a:pPr lvl="0">
              <a:defRPr/>
            </a:pPr>
            <a:r>
              <a:rPr lang="zh-CN" altLang="en-US" dirty="0"/>
              <a:t>使用I/O技术实现</a:t>
            </a:r>
          </a:p>
          <a:p>
            <a:pPr marL="914400" lvl="2" indent="0">
              <a:buNone/>
              <a:defRPr/>
            </a:pP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80" y="1918970"/>
            <a:ext cx="2835275" cy="322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00660" y="86614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94945" y="2018030"/>
            <a:ext cx="436880" cy="610870"/>
            <a:chOff x="4714" y="1370"/>
            <a:chExt cx="688" cy="962"/>
          </a:xfrm>
        </p:grpSpPr>
        <p:sp>
          <p:nvSpPr>
            <p:cNvPr id="24" name="TextBox 65"/>
            <p:cNvSpPr txBox="1"/>
            <p:nvPr/>
          </p:nvSpPr>
          <p:spPr>
            <a:xfrm>
              <a:off x="4714" y="1946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5" name="图片 24" descr="C:\Users\Lenovo\Desktop\icon\提示.png提示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4762" y="1370"/>
              <a:ext cx="592" cy="592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915566"/>
            <a:ext cx="7762875" cy="3394075"/>
          </a:xfrm>
        </p:spPr>
        <p:txBody>
          <a:bodyPr/>
          <a:lstStyle/>
          <a:p>
            <a:r>
              <a:rPr lang="zh-CN" altLang="en-US" dirty="0"/>
              <a:t>国内的通信运营商</a:t>
            </a:r>
          </a:p>
          <a:p>
            <a:pPr lvl="1"/>
            <a:r>
              <a:rPr lang="zh-CN" altLang="en-US" dirty="0"/>
              <a:t>三大通信运营商：中国移动、中国联通、中国电信</a:t>
            </a:r>
          </a:p>
          <a:p>
            <a:r>
              <a:rPr lang="zh-CN" altLang="en-US" dirty="0"/>
              <a:t>运营商的品牌套餐</a:t>
            </a:r>
          </a:p>
          <a:p>
            <a:pPr lvl="1"/>
            <a:r>
              <a:rPr lang="zh-CN" altLang="en-US" dirty="0"/>
              <a:t>以北京移动举例：全球通、动感地带、神州行</a:t>
            </a:r>
          </a:p>
          <a:p>
            <a:r>
              <a:rPr lang="zh-CN" altLang="en-US" dirty="0"/>
              <a:t>办理入网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日常使用</a:t>
            </a:r>
          </a:p>
          <a:p>
            <a:pPr lvl="1"/>
            <a:r>
              <a:rPr lang="zh-CN" altLang="en-US" dirty="0"/>
              <a:t>打电话、上网、发短信、查账单、查套餐余量、话费充值……</a:t>
            </a:r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任务描述</a:t>
            </a:r>
            <a:r>
              <a:rPr lang="en-US" altLang="zh-CN" dirty="0"/>
              <a:t>2-1</a:t>
            </a:r>
            <a:endParaRPr dirty="0"/>
          </a:p>
        </p:txBody>
      </p:sp>
      <p:graphicFrame>
        <p:nvGraphicFramePr>
          <p:cNvPr id="12" name="内容占位符 3"/>
          <p:cNvGraphicFramePr/>
          <p:nvPr>
            <p:extLst>
              <p:ext uri="{D42A27DB-BD31-4B8C-83A1-F6EECF244321}">
                <p14:modId xmlns:p14="http://schemas.microsoft.com/office/powerpoint/2010/main" val="2380956100"/>
              </p:ext>
            </p:extLst>
          </p:nvPr>
        </p:nvGraphicFramePr>
        <p:xfrm>
          <a:off x="1381440" y="3147814"/>
          <a:ext cx="5143536" cy="642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椭圆 12"/>
          <p:cNvSpPr/>
          <p:nvPr/>
        </p:nvSpPr>
        <p:spPr bwMode="auto">
          <a:xfrm>
            <a:off x="1515190" y="3003798"/>
            <a:ext cx="267890" cy="26789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500" b="1" dirty="0">
                <a:solidFill>
                  <a:schemeClr val="bg1"/>
                </a:solidFill>
              </a:rPr>
              <a:t>1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3062109" y="3003798"/>
            <a:ext cx="267891" cy="26789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500" b="1" dirty="0">
                <a:solidFill>
                  <a:schemeClr val="bg1"/>
                </a:solidFill>
              </a:rPr>
              <a:t>2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4736295" y="3003798"/>
            <a:ext cx="267891" cy="26789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500" b="1" dirty="0">
                <a:solidFill>
                  <a:schemeClr val="bg1"/>
                </a:solidFill>
              </a:rPr>
              <a:t>3</a:t>
            </a:r>
            <a:endParaRPr lang="zh-CN" altLang="en-US" sz="1500" b="1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 bldLvl="0" animBg="1"/>
      <p:bldP spid="14" grpId="0" bldLvl="0" animBg="1"/>
      <p:bldP spid="15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业务知识</a:t>
            </a:r>
          </a:p>
          <a:p>
            <a:pPr lvl="1">
              <a:defRPr/>
            </a:pPr>
            <a:r>
              <a:rPr lang="zh-CN" altLang="en-US" dirty="0"/>
              <a:t>菜单选择、各功能的执行流程、计费规则</a:t>
            </a:r>
          </a:p>
          <a:p>
            <a:r>
              <a:rPr lang="zh-CN" altLang="en-US" dirty="0"/>
              <a:t>主要技能点</a:t>
            </a:r>
          </a:p>
          <a:p>
            <a:pPr lvl="1"/>
            <a:r>
              <a:rPr lang="zh-CN" altLang="en-US" dirty="0"/>
              <a:t>面向对象的设计思路</a:t>
            </a:r>
            <a:endParaRPr lang="en-US" altLang="zh-CN" dirty="0"/>
          </a:p>
          <a:p>
            <a:pPr lvl="1"/>
            <a:r>
              <a:rPr lang="zh-CN" altLang="en-US" dirty="0"/>
              <a:t>封装、继承、多态、接口</a:t>
            </a:r>
            <a:endParaRPr lang="en-US" altLang="zh-CN" dirty="0"/>
          </a:p>
          <a:p>
            <a:pPr lvl="1"/>
            <a:r>
              <a:rPr lang="zh-CN" altLang="en-US" dirty="0"/>
              <a:t>异常处理</a:t>
            </a:r>
            <a:endParaRPr lang="en-US" altLang="zh-CN" dirty="0"/>
          </a:p>
          <a:p>
            <a:pPr lvl="1"/>
            <a:r>
              <a:rPr lang="zh-CN" altLang="en-US" dirty="0"/>
              <a:t>集合框架</a:t>
            </a:r>
            <a:endParaRPr lang="en-US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技术</a:t>
            </a:r>
            <a:endParaRPr lang="en-US" altLang="zh-CN" dirty="0"/>
          </a:p>
          <a:p>
            <a:r>
              <a:rPr lang="zh-CN" altLang="en-US" dirty="0"/>
              <a:t>项目流程</a:t>
            </a:r>
          </a:p>
          <a:p>
            <a:pPr lvl="1"/>
            <a:r>
              <a:rPr lang="zh-CN" altLang="en-US" dirty="0"/>
              <a:t>需求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设计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开发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测试</a:t>
            </a:r>
          </a:p>
        </p:txBody>
      </p:sp>
      <p:sp>
        <p:nvSpPr>
          <p:cNvPr id="468994" name="Rectangle 2"/>
          <p:cNvSpPr>
            <a:spLocks noGrp="1" noChangeArrowheads="1"/>
          </p:cNvSpPr>
          <p:nvPr/>
        </p:nvSpPr>
        <p:spPr>
          <a:xfrm>
            <a:off x="233045" y="207681"/>
            <a:ext cx="8238490" cy="7068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91440" bIns="45720" numCol="1" anchor="ctr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defRPr/>
            </a:pPr>
            <a:r>
              <a:rPr lang="zh-CN" altLang="en-US" dirty="0">
                <a:sym typeface="+mn-ea"/>
              </a:rPr>
              <a:t>技能总结</a:t>
            </a:r>
            <a:endParaRPr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02AEDA-9212-40B2-8C5F-6F4B448387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任务描述</a:t>
            </a:r>
            <a:r>
              <a:rPr lang="en-US" altLang="zh-CN" dirty="0"/>
              <a:t>2-2</a:t>
            </a:r>
            <a:endParaRPr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854366"/>
            <a:ext cx="7762875" cy="33940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系统概述：实现嗖嗖移动业务大厅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“嗖嗖移动”为继移动、联通、电信后的第四大通信运营商，现需实现其官网的部分功能，如下：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用户注册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用户登录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话费充值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资费说明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本月账单查询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用户模拟消费，包括通话、上网、发短信</a:t>
            </a:r>
            <a:endParaRPr lang="en-US" altLang="zh-CN" dirty="0"/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3162300" y="1626870"/>
            <a:ext cx="4605655" cy="21539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  <a:defRPr sz="2400" b="1" kern="120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00100" indent="-3429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2001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57350" indent="-28575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803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ADA"/>
              </a:buClr>
              <a:buFont typeface="Wingdings" panose="05000000000000000000" charset="0"/>
              <a:buChar char="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52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  <a:defRPr/>
            </a:pPr>
            <a:endParaRPr lang="en-US" altLang="zh-CN" dirty="0"/>
          </a:p>
          <a:p>
            <a:pPr lvl="2">
              <a:defRPr/>
            </a:pPr>
            <a:r>
              <a:rPr lang="zh-CN" altLang="en-US" dirty="0"/>
              <a:t>套餐余量查询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打印消费详单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套餐变更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办理退网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“嗖嗖移动”各种套餐资费及服务内容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r>
              <a:rPr lang="zh-CN" altLang="en-US" dirty="0"/>
              <a:t>超出套餐的计费</a:t>
            </a:r>
            <a:endParaRPr lang="en-US" altLang="zh-CN" dirty="0"/>
          </a:p>
          <a:p>
            <a:pPr lvl="1"/>
            <a:r>
              <a:rPr lang="zh-CN" altLang="zh-CN" dirty="0"/>
              <a:t>通话</a:t>
            </a:r>
            <a:r>
              <a:rPr lang="zh-CN" altLang="en-US" dirty="0"/>
              <a:t>：</a:t>
            </a:r>
            <a:r>
              <a:rPr lang="en-US" altLang="zh-CN" dirty="0"/>
              <a:t>0.2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分钟</a:t>
            </a:r>
            <a:endParaRPr lang="en-US" altLang="zh-CN" dirty="0"/>
          </a:p>
          <a:p>
            <a:pPr lvl="1"/>
            <a:r>
              <a:rPr lang="zh-CN" altLang="zh-CN" dirty="0"/>
              <a:t>短信：</a:t>
            </a:r>
            <a:r>
              <a:rPr lang="en-US" altLang="zh-CN" dirty="0"/>
              <a:t>0.1</a:t>
            </a:r>
            <a:r>
              <a:rPr lang="zh-CN" altLang="zh-CN" dirty="0"/>
              <a:t>元</a:t>
            </a:r>
            <a:r>
              <a:rPr lang="en-US" altLang="zh-CN" dirty="0"/>
              <a:t>/</a:t>
            </a:r>
            <a:r>
              <a:rPr lang="zh-CN" altLang="zh-CN" dirty="0"/>
              <a:t>分钟</a:t>
            </a:r>
          </a:p>
          <a:p>
            <a:pPr lvl="1"/>
            <a:r>
              <a:rPr lang="zh-CN" altLang="zh-CN" dirty="0"/>
              <a:t>上网流量：</a:t>
            </a:r>
            <a:r>
              <a:rPr lang="en-US" altLang="zh-CN" dirty="0"/>
              <a:t>0.1</a:t>
            </a:r>
            <a:r>
              <a:rPr lang="zh-CN" altLang="zh-CN" dirty="0"/>
              <a:t>元</a:t>
            </a:r>
            <a:r>
              <a:rPr lang="en-US" altLang="zh-CN" dirty="0"/>
              <a:t>/MB</a:t>
            </a:r>
            <a:r>
              <a:rPr lang="zh-CN" altLang="en-US" dirty="0"/>
              <a:t>（</a:t>
            </a:r>
            <a:r>
              <a:rPr lang="en-US" altLang="zh-CN" dirty="0"/>
              <a:t>1GB=1024MB</a:t>
            </a:r>
            <a:r>
              <a:rPr lang="zh-CN" altLang="en-US" dirty="0"/>
              <a:t>）</a:t>
            </a:r>
            <a:endParaRPr lang="zh-CN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任务描述</a:t>
            </a:r>
            <a:r>
              <a:rPr lang="en-US" altLang="zh-CN" dirty="0"/>
              <a:t>2-2</a:t>
            </a:r>
            <a:endParaRPr dirty="0"/>
          </a:p>
        </p:txBody>
      </p:sp>
      <p:graphicFrame>
        <p:nvGraphicFramePr>
          <p:cNvPr id="4" name="表格 3"/>
          <p:cNvGraphicFramePr/>
          <p:nvPr/>
        </p:nvGraphicFramePr>
        <p:xfrm>
          <a:off x="1371600" y="1500320"/>
          <a:ext cx="6398895" cy="1875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品牌/套餐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 话唠套餐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网虫套餐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超人套餐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通话时长（分钟）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500分钟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200分钟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上网流量（GB）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3GB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1GB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短信条数（条）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30条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50条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资费（元/月）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58元/月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68元/月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/>
                        <a:t>78元/月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问题分析</a:t>
            </a:r>
            <a:r>
              <a:rPr lang="en-US" altLang="zh-CN" dirty="0"/>
              <a:t>1</a:t>
            </a:r>
            <a:r>
              <a:rPr dirty="0"/>
              <a:t>：整体开发思路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833859"/>
            <a:ext cx="7762875" cy="33940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系统开发步骤</a:t>
            </a:r>
          </a:p>
          <a:p>
            <a:pPr lvl="1">
              <a:defRPr/>
            </a:pPr>
            <a:r>
              <a:rPr lang="zh-CN" altLang="en-US" dirty="0"/>
              <a:t>明确需求</a:t>
            </a:r>
          </a:p>
          <a:p>
            <a:pPr lvl="1">
              <a:defRPr/>
            </a:pPr>
            <a:r>
              <a:rPr lang="zh-CN" altLang="en-US" dirty="0"/>
              <a:t>搭建项目框架</a:t>
            </a:r>
          </a:p>
          <a:p>
            <a:pPr lvl="2">
              <a:defRPr/>
            </a:pPr>
            <a:r>
              <a:rPr lang="zh-CN" altLang="en-US" dirty="0"/>
              <a:t>实体类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工具类</a:t>
            </a:r>
            <a:endParaRPr lang="en-US" altLang="zh-CN" dirty="0"/>
          </a:p>
          <a:p>
            <a:pPr lvl="2">
              <a:defRPr/>
            </a:pPr>
            <a:r>
              <a:rPr lang="zh-CN" altLang="en-US" dirty="0"/>
              <a:t>业务类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分别实现各功能</a:t>
            </a:r>
          </a:p>
          <a:p>
            <a:pPr lvl="3">
              <a:defRPr/>
            </a:pPr>
            <a:endParaRPr lang="zh-CN" altLang="en-US" dirty="0"/>
          </a:p>
          <a:p>
            <a:pPr lvl="1">
              <a:defRPr/>
            </a:pPr>
            <a:endParaRPr lang="en-US" altLang="zh-CN" dirty="0"/>
          </a:p>
          <a:p>
            <a:pPr lvl="2"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测试</a:t>
            </a:r>
          </a:p>
          <a:p>
            <a:pPr lvl="1">
              <a:defRPr/>
            </a:pPr>
            <a:endParaRPr lang="en-US" altLang="zh-CN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077010692"/>
              </p:ext>
            </p:extLst>
          </p:nvPr>
        </p:nvGraphicFramePr>
        <p:xfrm>
          <a:off x="2026830" y="3003798"/>
          <a:ext cx="5670630" cy="2322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/>
              <a:t>问题分析</a:t>
            </a:r>
            <a:r>
              <a:rPr lang="en-US" dirty="0"/>
              <a:t>1</a:t>
            </a:r>
            <a:r>
              <a:rPr dirty="0"/>
              <a:t>：</a:t>
            </a:r>
            <a:r>
              <a:rPr lang="zh-CN" altLang="en-US" dirty="0"/>
              <a:t>创建实体类和接口</a:t>
            </a:r>
            <a:r>
              <a:rPr lang="en-US" altLang="zh-CN" dirty="0"/>
              <a:t>3-1</a:t>
            </a:r>
            <a:endParaRPr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第一步：发现类</a:t>
            </a:r>
            <a:endParaRPr lang="en-US" altLang="zh-CN" dirty="0"/>
          </a:p>
          <a:p>
            <a:pPr lvl="1">
              <a:defRPr/>
            </a:pPr>
            <a:r>
              <a:rPr lang="zh-CN" altLang="zh-CN" dirty="0"/>
              <a:t>嗖嗖移动卡、话唠套餐、网虫套餐、超人套餐、消费记录、使用场景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第二步：</a:t>
            </a:r>
            <a:r>
              <a:rPr lang="zh-CN" altLang="zh-CN" dirty="0"/>
              <a:t>初步创建实体类</a:t>
            </a:r>
            <a:endParaRPr lang="zh-CN" altLang="en-US" dirty="0"/>
          </a:p>
        </p:txBody>
      </p:sp>
      <p:pic>
        <p:nvPicPr>
          <p:cNvPr id="12" name="图片 11" descr="图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82" y="2733079"/>
            <a:ext cx="5994666" cy="21062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问题分析</a:t>
            </a:r>
            <a:r>
              <a:rPr lang="en-US" altLang="zh-CN" dirty="0"/>
              <a:t>1</a:t>
            </a:r>
            <a:r>
              <a:rPr lang="zh-CN" altLang="en-US" dirty="0"/>
              <a:t>：创建实体类和接口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第三步：</a:t>
            </a:r>
            <a:r>
              <a:rPr lang="zh-CN" altLang="zh-CN" dirty="0"/>
              <a:t>优化实体类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zh-CN" dirty="0"/>
              <a:t>个品牌套餐类中有共同的属性：月资费，共同的方法：显示套餐信息</a:t>
            </a:r>
            <a:r>
              <a:rPr lang="zh-CN" altLang="en-US" dirty="0"/>
              <a:t>，抽取出父类类型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 descr="图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06" y="2194158"/>
            <a:ext cx="5454606" cy="27543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3977934" y="2194158"/>
            <a:ext cx="756084" cy="546973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 sz="1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4842030" y="2518194"/>
            <a:ext cx="1174806" cy="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4" name="AutoShape 15"/>
          <p:cNvSpPr>
            <a:spLocks noChangeArrowheads="1"/>
          </p:cNvSpPr>
          <p:nvPr/>
        </p:nvSpPr>
        <p:spPr bwMode="auto">
          <a:xfrm>
            <a:off x="6016736" y="2160642"/>
            <a:ext cx="1961984" cy="715089"/>
          </a:xfrm>
          <a:prstGeom prst="wedgeRoundRectCallout">
            <a:avLst>
              <a:gd name="adj1" fmla="val -606"/>
              <a:gd name="adj2" fmla="val 52918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共同属性、方法抽取到父类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4" grpId="0" bldLvl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2460</Words>
  <Application>Microsoft Office PowerPoint</Application>
  <PresentationFormat>全屏显示(16:9)</PresentationFormat>
  <Paragraphs>513</Paragraphs>
  <Slides>42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微软雅黑</vt:lpstr>
      <vt:lpstr>Arial</vt:lpstr>
      <vt:lpstr>Calibri</vt:lpstr>
      <vt:lpstr>Webdings</vt:lpstr>
      <vt:lpstr>Wingdings</vt:lpstr>
      <vt:lpstr>1_自定义设计方案</vt:lpstr>
      <vt:lpstr>嗖嗖移动业务大厅</vt:lpstr>
      <vt:lpstr>PowerPoint 演示文稿</vt:lpstr>
      <vt:lpstr>本课目标</vt:lpstr>
      <vt:lpstr>任务描述2-1</vt:lpstr>
      <vt:lpstr>任务描述2-2</vt:lpstr>
      <vt:lpstr>任务描述2-2</vt:lpstr>
      <vt:lpstr>问题分析1：整体开发思路</vt:lpstr>
      <vt:lpstr>问题分析1：创建实体类和接口3-1</vt:lpstr>
      <vt:lpstr>问题分析1：创建实体类和接口3-2</vt:lpstr>
      <vt:lpstr>问题分析1：创建实体类和接口3-3</vt:lpstr>
      <vt:lpstr>问题分析2：创建工具类</vt:lpstr>
      <vt:lpstr>难点分析：使用集合存储数据</vt:lpstr>
      <vt:lpstr>用例1：搭建整体框架3-1</vt:lpstr>
      <vt:lpstr>用例1：搭建整体框架3-2</vt:lpstr>
      <vt:lpstr>用例1：搭建整体框架3-3</vt:lpstr>
      <vt:lpstr>共性问题集中讲解</vt:lpstr>
      <vt:lpstr>用例2：用户注册3-1</vt:lpstr>
      <vt:lpstr>用例2：用户注册3-2</vt:lpstr>
      <vt:lpstr>用例2：用户注册3-3</vt:lpstr>
      <vt:lpstr>共性问题集中讲解</vt:lpstr>
      <vt:lpstr>用例3：本月账单查询2-1</vt:lpstr>
      <vt:lpstr>用例3：本月账单查询2-2</vt:lpstr>
      <vt:lpstr>用例4：套餐余量查询3-1</vt:lpstr>
      <vt:lpstr>用例4：套餐余量查询3-2</vt:lpstr>
      <vt:lpstr>用例4：套餐余量查询3-3</vt:lpstr>
      <vt:lpstr>共性问题集中讲解</vt:lpstr>
      <vt:lpstr>用例5：添加和打印消费清单2-1</vt:lpstr>
      <vt:lpstr>用例5：添加和打印消费清单2-2</vt:lpstr>
      <vt:lpstr>用例6：使用嗖嗖4-1</vt:lpstr>
      <vt:lpstr>用例6：使用嗖嗖4-2</vt:lpstr>
      <vt:lpstr>用例6：使用嗖嗖4-3</vt:lpstr>
      <vt:lpstr>用例6：使用嗖嗖4-4</vt:lpstr>
      <vt:lpstr>共性问题集中讲解</vt:lpstr>
      <vt:lpstr>用例7：办理退网</vt:lpstr>
      <vt:lpstr>用例8：套餐变更（选做）</vt:lpstr>
      <vt:lpstr>用例8：套餐变更（选做）</vt:lpstr>
      <vt:lpstr>用例8：套餐变更（选做）</vt:lpstr>
      <vt:lpstr>用例9：话费充值（选做）</vt:lpstr>
      <vt:lpstr>用例10：查看资费说明（选做）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xbany</cp:lastModifiedBy>
  <cp:revision>572</cp:revision>
  <dcterms:created xsi:type="dcterms:W3CDTF">2013-09-17T02:35:00Z</dcterms:created>
  <dcterms:modified xsi:type="dcterms:W3CDTF">2019-02-22T01:59:49Z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